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85" r:id="rId2"/>
    <p:sldId id="518" r:id="rId3"/>
    <p:sldId id="519" r:id="rId4"/>
    <p:sldId id="529" r:id="rId5"/>
    <p:sldId id="537" r:id="rId6"/>
    <p:sldId id="527" r:id="rId7"/>
    <p:sldId id="528" r:id="rId8"/>
    <p:sldId id="381" r:id="rId9"/>
    <p:sldId id="530" r:id="rId10"/>
    <p:sldId id="541" r:id="rId11"/>
    <p:sldId id="517" r:id="rId12"/>
  </p:sldIdLst>
  <p:sldSz cx="17345025" cy="9756775"/>
  <p:notesSz cx="6858000" cy="9144000"/>
  <p:defaultTextStyle>
    <a:defPPr>
      <a:defRPr lang="en-US"/>
    </a:defPPr>
    <a:lvl1pPr marL="0" algn="l" defTabSz="130064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itch" id="{30F82080-AFD2-9146-ABB5-6EC378BE7C5E}">
          <p14:sldIdLst>
            <p14:sldId id="485"/>
            <p14:sldId id="518"/>
            <p14:sldId id="519"/>
            <p14:sldId id="529"/>
            <p14:sldId id="537"/>
            <p14:sldId id="527"/>
            <p14:sldId id="528"/>
            <p14:sldId id="381"/>
            <p14:sldId id="530"/>
            <p14:sldId id="541"/>
            <p14:sldId id="517"/>
          </p14:sldIdLst>
        </p14:section>
        <p14:section name="Optional" id="{42906856-5D22-6342-96F4-30206B745B2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9" userDrawn="1">
          <p15:clr>
            <a:srgbClr val="A4A3A4"/>
          </p15:clr>
        </p15:guide>
        <p15:guide id="2" orient="horz" pos="6145" userDrawn="1">
          <p15:clr>
            <a:srgbClr val="A4A3A4"/>
          </p15:clr>
        </p15:guide>
        <p15:guide id="3" orient="horz" pos="5704" userDrawn="1">
          <p15:clr>
            <a:srgbClr val="A4A3A4"/>
          </p15:clr>
        </p15:guide>
        <p15:guide id="4" orient="horz" pos="4751" userDrawn="1">
          <p15:clr>
            <a:srgbClr val="A4A3A4"/>
          </p15:clr>
        </p15:guide>
        <p15:guide id="5" orient="horz" pos="760" userDrawn="1">
          <p15:clr>
            <a:srgbClr val="A4A3A4"/>
          </p15:clr>
        </p15:guide>
        <p15:guide id="6" orient="horz" pos="1440" userDrawn="1">
          <p15:clr>
            <a:srgbClr val="A4A3A4"/>
          </p15:clr>
        </p15:guide>
        <p15:guide id="7" orient="horz" pos="2982" userDrawn="1">
          <p15:clr>
            <a:srgbClr val="A4A3A4"/>
          </p15:clr>
        </p15:guide>
        <p15:guide id="8" orient="horz" pos="4343" userDrawn="1">
          <p15:clr>
            <a:srgbClr val="A4A3A4"/>
          </p15:clr>
        </p15:guide>
        <p15:guide id="9" orient="horz" pos="2347" userDrawn="1">
          <p15:clr>
            <a:srgbClr val="A4A3A4"/>
          </p15:clr>
        </p15:guide>
        <p15:guide id="10" userDrawn="1">
          <p15:clr>
            <a:srgbClr val="A4A3A4"/>
          </p15:clr>
        </p15:guide>
        <p15:guide id="11" pos="10907" userDrawn="1">
          <p15:clr>
            <a:srgbClr val="A4A3A4"/>
          </p15:clr>
        </p15:guide>
        <p15:guide id="12" pos="337" userDrawn="1">
          <p15:clr>
            <a:srgbClr val="A4A3A4"/>
          </p15:clr>
        </p15:guide>
        <p15:guide id="13" pos="10423" userDrawn="1">
          <p15:clr>
            <a:srgbClr val="A4A3A4"/>
          </p15:clr>
        </p15:guide>
        <p15:guide id="14" pos="1789" userDrawn="1">
          <p15:clr>
            <a:srgbClr val="A4A3A4"/>
          </p15:clr>
        </p15:guide>
        <p15:guide id="15" pos="5145" userDrawn="1">
          <p15:clr>
            <a:srgbClr val="A4A3A4"/>
          </p15:clr>
        </p15:guide>
        <p15:guide id="16" pos="60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onald Müller-Judex" initials="DM [3]" lastIdx="1" clrIdx="6"/>
  <p:cmAuthor id="1" name="Microsoft Office-Anwender" initials="Office" lastIdx="1" clrIdx="0"/>
  <p:cmAuthor id="8" name="Donald Müller-Judex" initials="DM [4]" lastIdx="1" clrIdx="7"/>
  <p:cmAuthor id="2" name="Donald" initials="D" lastIdx="2" clrIdx="1"/>
  <p:cmAuthor id="3" name="Grünenfelder" initials="G" lastIdx="16" clrIdx="2"/>
  <p:cmAuthor id="4" name="buchhaltung@solmove.com" initials="b" lastIdx="5" clrIdx="3"/>
  <p:cmAuthor id="5" name="Donald Müller-Judex" initials="DM" lastIdx="2" clrIdx="4"/>
  <p:cmAuthor id="6" name="Donald Müller-Judex" initials="DM [2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8794A9"/>
    <a:srgbClr val="0A254D"/>
    <a:srgbClr val="73FB79"/>
    <a:srgbClr val="FF7E79"/>
    <a:srgbClr val="7E7976"/>
    <a:srgbClr val="C0C0C0"/>
    <a:srgbClr val="4284E6"/>
    <a:srgbClr val="FAFAFA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31" autoAdjust="0"/>
    <p:restoredTop sz="86003" autoAdjust="0"/>
  </p:normalViewPr>
  <p:slideViewPr>
    <p:cSldViewPr>
      <p:cViewPr varScale="1">
        <p:scale>
          <a:sx n="45" d="100"/>
          <a:sy n="45" d="100"/>
        </p:scale>
        <p:origin x="390" y="60"/>
      </p:cViewPr>
      <p:guideLst>
        <p:guide orient="horz" pos="79"/>
        <p:guide orient="horz" pos="6145"/>
        <p:guide orient="horz" pos="5704"/>
        <p:guide orient="horz" pos="4751"/>
        <p:guide orient="horz" pos="760"/>
        <p:guide orient="horz" pos="1440"/>
        <p:guide orient="horz" pos="2982"/>
        <p:guide orient="horz" pos="4343"/>
        <p:guide orient="horz" pos="2347"/>
        <p:guide/>
        <p:guide pos="10907"/>
        <p:guide pos="337"/>
        <p:guide pos="10423"/>
        <p:guide pos="1789"/>
        <p:guide pos="5145"/>
        <p:guide pos="6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3128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1E824-73C2-48D9-BD3D-913BCD993F1C}" type="datetimeFigureOut">
              <a:rPr lang="de-DE" smtClean="0"/>
              <a:t>28.10.2020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DD57E-C963-40B8-9827-BBF021D3B8D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1947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376B7-8C04-4E46-B96A-03E0DD7B1E15}" type="datetimeFigureOut">
              <a:rPr lang="en-GB" smtClean="0"/>
              <a:t>28/10/2020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54B78-B3FE-45B5-9FE2-FDCDBA9B4B02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54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6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SOLMOVE's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an innovative </a:t>
            </a:r>
            <a:r>
              <a:rPr lang="de-DE" dirty="0" err="1"/>
              <a:t>multi</a:t>
            </a:r>
            <a:r>
              <a:rPr lang="de-DE" dirty="0"/>
              <a:t> </a:t>
            </a:r>
            <a:r>
              <a:rPr lang="de-DE" dirty="0" err="1"/>
              <a:t>functional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streets</a:t>
            </a:r>
            <a:r>
              <a:rPr lang="de-DE" dirty="0"/>
              <a:t> and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sealed</a:t>
            </a:r>
            <a:r>
              <a:rPr lang="de-DE" dirty="0"/>
              <a:t> </a:t>
            </a:r>
            <a:r>
              <a:rPr lang="de-DE" dirty="0" err="1"/>
              <a:t>areas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/>
              <a:t>The modular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produces</a:t>
            </a:r>
            <a:r>
              <a:rPr lang="de-DE" dirty="0"/>
              <a:t> </a:t>
            </a:r>
            <a:r>
              <a:rPr lang="de-DE" dirty="0" err="1"/>
              <a:t>green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,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de-</a:t>
            </a:r>
            <a:r>
              <a:rPr lang="de-DE" dirty="0" err="1"/>
              <a:t>ice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, light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and </a:t>
            </a:r>
            <a:r>
              <a:rPr lang="de-DE" dirty="0" err="1"/>
              <a:t>inductive</a:t>
            </a:r>
            <a:r>
              <a:rPr lang="de-DE" dirty="0"/>
              <a:t> </a:t>
            </a:r>
            <a:r>
              <a:rPr lang="de-DE" dirty="0" err="1"/>
              <a:t>charging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electric</a:t>
            </a:r>
            <a:r>
              <a:rPr lang="de-DE" dirty="0"/>
              <a:t> </a:t>
            </a:r>
            <a:r>
              <a:rPr lang="de-DE" dirty="0" err="1"/>
              <a:t>cars</a:t>
            </a:r>
            <a:r>
              <a:rPr lang="de-DE" dirty="0"/>
              <a:t>. </a:t>
            </a:r>
          </a:p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Benefits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preserving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land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agricultural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, </a:t>
            </a:r>
            <a:r>
              <a:rPr lang="de-DE" dirty="0" err="1"/>
              <a:t>added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assets</a:t>
            </a:r>
            <a:r>
              <a:rPr lang="de-DE" dirty="0"/>
              <a:t> and </a:t>
            </a:r>
            <a:r>
              <a:rPr lang="de-DE" dirty="0" err="1"/>
              <a:t>enable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contribute</a:t>
            </a:r>
            <a:r>
              <a:rPr lang="de-DE" dirty="0"/>
              <a:t> </a:t>
            </a:r>
            <a:r>
              <a:rPr lang="de-DE" dirty="0" err="1"/>
              <a:t>locally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transition</a:t>
            </a:r>
            <a:r>
              <a:rPr lang="de-DE" dirty="0"/>
              <a:t>. </a:t>
            </a:r>
          </a:p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SOLMOVE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certified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UN </a:t>
            </a:r>
            <a:r>
              <a:rPr lang="de-DE" dirty="0" err="1"/>
              <a:t>Sustainable</a:t>
            </a:r>
            <a:r>
              <a:rPr lang="de-DE" dirty="0"/>
              <a:t> Development Goals; </a:t>
            </a:r>
            <a:r>
              <a:rPr lang="de-DE" dirty="0" err="1"/>
              <a:t>No</a:t>
            </a:r>
            <a:r>
              <a:rPr lang="de-DE" dirty="0"/>
              <a:t>. 7: Clean </a:t>
            </a:r>
            <a:r>
              <a:rPr lang="de-DE" dirty="0" err="1"/>
              <a:t>energy</a:t>
            </a:r>
            <a:r>
              <a:rPr lang="de-DE" dirty="0"/>
              <a:t>; 9: Industry, </a:t>
            </a:r>
            <a:r>
              <a:rPr lang="de-DE" dirty="0" err="1"/>
              <a:t>innovation</a:t>
            </a:r>
            <a:r>
              <a:rPr lang="de-DE" dirty="0"/>
              <a:t> and </a:t>
            </a:r>
            <a:r>
              <a:rPr lang="de-DE" dirty="0" err="1"/>
              <a:t>infrastructure</a:t>
            </a:r>
            <a:r>
              <a:rPr lang="de-DE" dirty="0"/>
              <a:t>, 11: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cities</a:t>
            </a:r>
            <a:r>
              <a:rPr lang="de-DE" dirty="0"/>
              <a:t> and </a:t>
            </a:r>
            <a:r>
              <a:rPr lang="de-DE" dirty="0" err="1"/>
              <a:t>communities</a:t>
            </a:r>
            <a:r>
              <a:rPr lang="de-DE" dirty="0"/>
              <a:t>.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06D6-BEA6-F94F-9E4C-D43E3B7EB28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8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BE96AB-85A2-4696-9A52-63EC4473E307}" type="slidenum">
              <a:rPr lang="de-DE" altLang="de-DE" sz="1300" smtClean="0"/>
              <a:pPr>
                <a:spcBef>
                  <a:spcPct val="0"/>
                </a:spcBef>
              </a:pPr>
              <a:t>2</a:t>
            </a:fld>
            <a:endParaRPr lang="de-DE" altLang="de-DE" sz="1300"/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4027013" y="9726613"/>
            <a:ext cx="30770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13" tIns="51361" rIns="102713" bIns="51361" anchor="b"/>
          <a:lstStyle>
            <a:lvl1pPr defTabSz="10271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271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271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271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271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27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27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27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27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4B48C0-77B5-42E0-A819-6DA00AFBE68A}" type="slidenum">
              <a:rPr lang="en-GB" altLang="de-DE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GB" altLang="de-DE" sz="140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21488" cy="3838575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13" tIns="51361" rIns="102713" bIns="51361"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Solar and wind power use large natural areas </a:t>
            </a:r>
            <a:endParaRPr lang="de-DE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EVs need clean electricity &amp; charging infrastructure </a:t>
            </a:r>
            <a:endParaRPr lang="de-DE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Communities need income to finance road construction </a:t>
            </a:r>
            <a:endParaRPr lang="de-DE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3112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BE96AB-85A2-4696-9A52-63EC4473E307}" type="slidenum">
              <a:rPr lang="de-DE" altLang="de-DE" sz="1300" smtClean="0"/>
              <a:pPr>
                <a:spcBef>
                  <a:spcPct val="0"/>
                </a:spcBef>
              </a:pPr>
              <a:t>4</a:t>
            </a:fld>
            <a:endParaRPr lang="de-DE" altLang="de-DE" sz="1300"/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4027013" y="9726613"/>
            <a:ext cx="30770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13" tIns="51361" rIns="102713" bIns="51361" anchor="b"/>
          <a:lstStyle>
            <a:lvl1pPr defTabSz="10271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271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271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271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271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27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27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27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27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4B48C0-77B5-42E0-A819-6DA00AFBE68A}" type="slidenum">
              <a:rPr lang="en-GB" altLang="de-DE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GB" altLang="de-DE" sz="140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21488" cy="3838575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13" tIns="51361" rIns="102713" bIns="51361"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24892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06D6-BEA6-F94F-9E4C-D43E3B7EB28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271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54B78-B3FE-45B5-9FE2-FDCDBA9B4B0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908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06D6-BEA6-F94F-9E4C-D43E3B7EB28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154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54B78-B3FE-45B5-9FE2-FDCDBA9B4B0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7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BE96AB-85A2-4696-9A52-63EC4473E307}" type="slidenum">
              <a:rPr lang="de-DE" altLang="de-DE" sz="1300" smtClean="0"/>
              <a:pPr>
                <a:spcBef>
                  <a:spcPct val="0"/>
                </a:spcBef>
              </a:pPr>
              <a:t>10</a:t>
            </a:fld>
            <a:endParaRPr lang="de-DE" altLang="de-DE" sz="1300"/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4027013" y="9726613"/>
            <a:ext cx="30770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13" tIns="51361" rIns="102713" bIns="51361" anchor="b"/>
          <a:lstStyle>
            <a:lvl1pPr defTabSz="10271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271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271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271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271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27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27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27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27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4B48C0-77B5-42E0-A819-6DA00AFBE68A}" type="slidenum">
              <a:rPr lang="en-GB" altLang="de-DE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GB" altLang="de-DE" sz="140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21488" cy="3838575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13" tIns="51361" rIns="102713" bIns="51361"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7162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06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B06D6-BEA6-F94F-9E4C-D43E3B7EB28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06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13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227" y="605533"/>
            <a:ext cx="13112424" cy="548015"/>
          </a:xfrm>
        </p:spPr>
        <p:txBody>
          <a:bodyPr anchor="t" anchorCtr="0">
            <a:noAutofit/>
          </a:bodyPr>
          <a:lstStyle>
            <a:lvl1pPr marL="444500" indent="0" algn="l">
              <a:defRPr sz="2000"/>
            </a:lvl1pPr>
          </a:lstStyle>
          <a:p>
            <a:r>
              <a:rPr lang="en-US" dirty="0"/>
              <a:t>Click to add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44007" y="2987746"/>
            <a:ext cx="14884706" cy="585145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500"/>
            </a:lvl1pPr>
            <a:lvl2pPr marL="361950" indent="0">
              <a:buFontTx/>
              <a:buNone/>
              <a:defRPr sz="2000"/>
            </a:lvl2pPr>
            <a:lvl3pPr marL="714375" indent="0">
              <a:buFontTx/>
              <a:buNone/>
              <a:defRPr sz="1800"/>
            </a:lvl3pPr>
            <a:lvl4pPr marL="1076325" indent="0">
              <a:buFontTx/>
              <a:buNone/>
              <a:defRPr sz="1600"/>
            </a:lvl4pPr>
            <a:lvl5pPr marL="1438275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pic>
        <p:nvPicPr>
          <p:cNvPr id="7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60343" y="1220788"/>
            <a:ext cx="17463595" cy="45719"/>
          </a:xfrm>
          <a:prstGeom prst="rect">
            <a:avLst/>
          </a:prstGeom>
        </p:spPr>
      </p:pic>
      <p:sp>
        <p:nvSpPr>
          <p:cNvPr id="9" name="Rectángulo 10"/>
          <p:cNvSpPr/>
          <p:nvPr userDrawn="1"/>
        </p:nvSpPr>
        <p:spPr>
          <a:xfrm>
            <a:off x="13090351" y="682179"/>
            <a:ext cx="1873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latin typeface="Arial"/>
                <a:cs typeface="Arial"/>
              </a:rPr>
              <a:t>www.innoenergy.com</a:t>
            </a:r>
            <a:endParaRPr lang="es-ES_tradnl" sz="1400" dirty="0">
              <a:solidFill>
                <a:srgbClr val="AFCA0B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87390" y="551514"/>
            <a:ext cx="768320" cy="519458"/>
          </a:xfrm>
        </p:spPr>
        <p:txBody>
          <a:bodyPr/>
          <a:lstStyle>
            <a:lvl1pPr algn="l">
              <a:defRPr sz="2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70B78-2767-4B9A-91AE-E4DE4DC6EC23}" type="slidenum">
              <a:rPr lang="en-GB" smtClean="0"/>
              <a:pPr/>
              <a:t>‹Nr.›</a:t>
            </a:fld>
            <a:r>
              <a:rPr lang="en-GB" dirty="0"/>
              <a:t>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444007" y="1594594"/>
            <a:ext cx="15077384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1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228" y="605533"/>
            <a:ext cx="13113981" cy="548015"/>
          </a:xfrm>
        </p:spPr>
        <p:txBody>
          <a:bodyPr anchor="t" anchorCtr="0">
            <a:noAutofit/>
          </a:bodyPr>
          <a:lstStyle>
            <a:lvl1pPr marL="444500" indent="0" algn="l">
              <a:defRPr sz="2000"/>
            </a:lvl1pPr>
          </a:lstStyle>
          <a:p>
            <a:r>
              <a:rPr lang="en-US" dirty="0"/>
              <a:t>Click to add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007" y="2987746"/>
            <a:ext cx="15102792" cy="5851455"/>
          </a:xfrm>
        </p:spPr>
        <p:txBody>
          <a:bodyPr>
            <a:noAutofit/>
          </a:bodyPr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60343" y="1220788"/>
            <a:ext cx="17463595" cy="45719"/>
          </a:xfrm>
          <a:prstGeom prst="rect">
            <a:avLst/>
          </a:prstGeom>
        </p:spPr>
      </p:pic>
      <p:sp>
        <p:nvSpPr>
          <p:cNvPr id="9" name="Rectángulo 10"/>
          <p:cNvSpPr/>
          <p:nvPr userDrawn="1"/>
        </p:nvSpPr>
        <p:spPr>
          <a:xfrm>
            <a:off x="13953652" y="611187"/>
            <a:ext cx="2064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dirty="0">
                <a:latin typeface="Arial"/>
                <a:cs typeface="Arial"/>
              </a:rPr>
              <a:t> </a:t>
            </a:r>
            <a:r>
              <a:rPr lang="es-ES_tradnl" sz="2000" dirty="0">
                <a:solidFill>
                  <a:srgbClr val="AFCA0B"/>
                </a:solidFill>
                <a:latin typeface="Arial"/>
                <a:cs typeface="Arial"/>
              </a:rPr>
              <a:t>KIC </a:t>
            </a:r>
            <a:r>
              <a:rPr lang="es-ES_tradnl" sz="2000" dirty="0" err="1">
                <a:solidFill>
                  <a:srgbClr val="AFCA0B"/>
                </a:solidFill>
                <a:latin typeface="Arial"/>
                <a:cs typeface="Arial"/>
              </a:rPr>
              <a:t>InnoEnergy</a:t>
            </a:r>
            <a:endParaRPr lang="es-ES_tradnl" sz="2000" dirty="0">
              <a:solidFill>
                <a:srgbClr val="AFCA0B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2451" y="551514"/>
            <a:ext cx="768320" cy="519458"/>
          </a:xfrm>
        </p:spPr>
        <p:txBody>
          <a:bodyPr/>
          <a:lstStyle>
            <a:lvl1pPr algn="l">
              <a:defRPr sz="2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70B78-2767-4B9A-91AE-E4DE4DC6EC2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444007" y="1594594"/>
            <a:ext cx="15077384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6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Circle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228" y="605533"/>
            <a:ext cx="13113981" cy="548015"/>
          </a:xfrm>
        </p:spPr>
        <p:txBody>
          <a:bodyPr anchor="t" anchorCtr="0">
            <a:noAutofit/>
          </a:bodyPr>
          <a:lstStyle>
            <a:lvl1pPr marL="444500" indent="0" algn="l">
              <a:defRPr sz="2000"/>
            </a:lvl1pPr>
          </a:lstStyle>
          <a:p>
            <a:r>
              <a:rPr lang="en-US" dirty="0"/>
              <a:t>Click to add Heading</a:t>
            </a:r>
            <a:endParaRPr lang="en-GB" dirty="0"/>
          </a:p>
        </p:txBody>
      </p:sp>
      <p:pic>
        <p:nvPicPr>
          <p:cNvPr id="7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60343" y="1220788"/>
            <a:ext cx="17463595" cy="45719"/>
          </a:xfrm>
          <a:prstGeom prst="rect">
            <a:avLst/>
          </a:prstGeom>
        </p:spPr>
      </p:pic>
      <p:sp>
        <p:nvSpPr>
          <p:cNvPr id="9" name="Rectángulo 10"/>
          <p:cNvSpPr/>
          <p:nvPr userDrawn="1"/>
        </p:nvSpPr>
        <p:spPr>
          <a:xfrm>
            <a:off x="13953652" y="611187"/>
            <a:ext cx="2064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dirty="0">
                <a:latin typeface="Arial"/>
                <a:cs typeface="Arial"/>
              </a:rPr>
              <a:t> </a:t>
            </a:r>
            <a:r>
              <a:rPr lang="es-ES_tradnl" sz="2000" dirty="0">
                <a:solidFill>
                  <a:srgbClr val="AFCA0B"/>
                </a:solidFill>
                <a:latin typeface="Arial"/>
                <a:cs typeface="Arial"/>
              </a:rPr>
              <a:t>KIC </a:t>
            </a:r>
            <a:r>
              <a:rPr lang="es-ES_tradnl" sz="2000" dirty="0" err="1">
                <a:solidFill>
                  <a:srgbClr val="AFCA0B"/>
                </a:solidFill>
                <a:latin typeface="Arial"/>
                <a:cs typeface="Arial"/>
              </a:rPr>
              <a:t>InnoEnergy</a:t>
            </a:r>
            <a:endParaRPr lang="es-ES_tradnl" sz="2000" dirty="0">
              <a:solidFill>
                <a:srgbClr val="AFCA0B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2451" y="551514"/>
            <a:ext cx="768320" cy="519458"/>
          </a:xfrm>
        </p:spPr>
        <p:txBody>
          <a:bodyPr/>
          <a:lstStyle>
            <a:lvl1pPr algn="l">
              <a:defRPr sz="2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70B78-2767-4B9A-91AE-E4DE4DC6EC2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444007" y="1594594"/>
            <a:ext cx="15077384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SubHeading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1662091" y="2862163"/>
            <a:ext cx="2784850" cy="208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375152" y="2862163"/>
            <a:ext cx="2784850" cy="208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9088212" y="2862163"/>
            <a:ext cx="2784850" cy="208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12801272" y="2862163"/>
            <a:ext cx="2784850" cy="208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1662090" y="5886499"/>
            <a:ext cx="2784850" cy="208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9" hasCustomPrompt="1"/>
          </p:nvPr>
        </p:nvSpPr>
        <p:spPr>
          <a:xfrm>
            <a:off x="5375150" y="5886499"/>
            <a:ext cx="2784850" cy="208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0" hasCustomPrompt="1"/>
          </p:nvPr>
        </p:nvSpPr>
        <p:spPr>
          <a:xfrm>
            <a:off x="9088211" y="5886499"/>
            <a:ext cx="2784850" cy="208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1" hasCustomPrompt="1"/>
          </p:nvPr>
        </p:nvSpPr>
        <p:spPr>
          <a:xfrm>
            <a:off x="12801272" y="5886499"/>
            <a:ext cx="2784850" cy="208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712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nd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233335"/>
            <a:ext cx="17342908" cy="7988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227" y="605533"/>
            <a:ext cx="13112424" cy="548015"/>
          </a:xfrm>
        </p:spPr>
        <p:txBody>
          <a:bodyPr anchor="t" anchorCtr="0">
            <a:noAutofit/>
          </a:bodyPr>
          <a:lstStyle>
            <a:lvl1pPr marL="444500" indent="0" algn="l">
              <a:defRPr sz="2000"/>
            </a:lvl1pPr>
          </a:lstStyle>
          <a:p>
            <a:r>
              <a:rPr lang="en-US" dirty="0"/>
              <a:t>Click to add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007" y="2051268"/>
            <a:ext cx="15102792" cy="6787932"/>
          </a:xfrm>
        </p:spPr>
        <p:txBody>
          <a:bodyPr>
            <a:noAutofit/>
          </a:bodyPr>
          <a:lstStyle>
            <a:lvl1pPr marL="712788" indent="-712788">
              <a:defRPr sz="4500"/>
            </a:lvl1pPr>
            <a:lvl2pPr marL="1081088" indent="-368300">
              <a:defRPr sz="2500">
                <a:solidFill>
                  <a:schemeClr val="bg2"/>
                </a:solidFill>
              </a:defRPr>
            </a:lvl2pPr>
            <a:lvl3pPr marL="1436688" indent="-355600">
              <a:defRPr sz="1800">
                <a:solidFill>
                  <a:schemeClr val="accent1"/>
                </a:solidFill>
              </a:defRPr>
            </a:lvl3pPr>
            <a:lvl4pPr marL="1793875" indent="-357188">
              <a:defRPr sz="1600">
                <a:solidFill>
                  <a:schemeClr val="accent3"/>
                </a:solidFill>
              </a:defRPr>
            </a:lvl4pPr>
            <a:lvl5pPr marL="2149475" indent="-355600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-60343" y="1220788"/>
            <a:ext cx="17463595" cy="45719"/>
          </a:xfrm>
          <a:prstGeom prst="rect">
            <a:avLst/>
          </a:prstGeom>
        </p:spPr>
      </p:pic>
      <p:sp>
        <p:nvSpPr>
          <p:cNvPr id="9" name="Rectángulo 10"/>
          <p:cNvSpPr/>
          <p:nvPr userDrawn="1"/>
        </p:nvSpPr>
        <p:spPr>
          <a:xfrm>
            <a:off x="13186391" y="804511"/>
            <a:ext cx="1873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latin typeface="Arial"/>
                <a:cs typeface="Arial"/>
              </a:rPr>
              <a:t>www.innoenergy.com</a:t>
            </a:r>
            <a:endParaRPr lang="es-ES_tradnl" sz="1600" dirty="0">
              <a:solidFill>
                <a:srgbClr val="AFCA0B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5395310" y="777940"/>
            <a:ext cx="960400" cy="365125"/>
          </a:xfrm>
          <a:prstGeom prst="rect">
            <a:avLst/>
          </a:prstGeom>
        </p:spPr>
        <p:txBody>
          <a:bodyPr vert="horz" lIns="130064" tIns="65032" rIns="130064" bIns="65032" rtlCol="0" anchor="ctr"/>
          <a:lstStyle>
            <a:defPPr>
              <a:defRPr lang="en-US"/>
            </a:defPPr>
            <a:lvl1pPr marL="0" algn="r" defTabSz="1300643" rtl="0" eaLnBrk="1" latinLnBrk="0" hangingPunct="1"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321" algn="l" defTabSz="1300643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643" algn="l" defTabSz="1300643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964" algn="l" defTabSz="1300643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1285" algn="l" defTabSz="1300643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606" algn="l" defTabSz="1300643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928" algn="l" defTabSz="1300643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2249" algn="l" defTabSz="1300643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2570" algn="l" defTabSz="1300643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1CB1516-1F55-41A8-B9A9-A7CDA6426D97}" type="slidenum">
              <a:rPr lang="en-GB" sz="1600" kern="120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l"/>
              <a:t>‹Nr.›</a:t>
            </a:fld>
            <a:endParaRPr lang="en-GB" sz="2000" kern="1200" dirty="0"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1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516-1F55-41A8-B9A9-A7CDA6426D97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58603" y="1189135"/>
            <a:ext cx="12412299" cy="104778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9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r="841"/>
          <a:stretch/>
        </p:blipFill>
        <p:spPr bwMode="auto">
          <a:xfrm>
            <a:off x="1" y="6696075"/>
            <a:ext cx="17342908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5681" y="1500423"/>
            <a:ext cx="12585070" cy="1937804"/>
          </a:xfrm>
        </p:spPr>
        <p:txBody>
          <a:bodyPr lIns="90000" rIns="90000" anchor="t">
            <a:noAutofit/>
          </a:bodyPr>
          <a:lstStyle>
            <a:lvl1pPr algn="l">
              <a:defRPr sz="7000" b="0"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5680" y="606822"/>
            <a:ext cx="12489528" cy="383133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65032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64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9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12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6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9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22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25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580" y="550800"/>
            <a:ext cx="768234" cy="519458"/>
          </a:xfrm>
        </p:spPr>
        <p:txBody>
          <a:bodyPr/>
          <a:lstStyle>
            <a:lvl1pPr algn="l">
              <a:defRPr sz="2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70B78-2767-4B9A-91AE-E4DE4DC6EC2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7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-60343" y="1220788"/>
            <a:ext cx="17463595" cy="45719"/>
          </a:xfrm>
          <a:prstGeom prst="rect">
            <a:avLst/>
          </a:prstGeom>
        </p:spPr>
      </p:pic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667683" y="484981"/>
            <a:ext cx="1997684" cy="1497806"/>
          </a:xfrm>
          <a:prstGeom prst="rect">
            <a:avLst/>
          </a:prstGeom>
        </p:spPr>
      </p:pic>
      <p:pic>
        <p:nvPicPr>
          <p:cNvPr id="11" name="Picture 5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7345026" cy="6026576"/>
          </a:xfrm>
          <a:prstGeom prst="rect">
            <a:avLst/>
          </a:prstGeom>
        </p:spPr>
      </p:pic>
      <p:sp>
        <p:nvSpPr>
          <p:cNvPr id="12" name="Freeform: Shape 53"/>
          <p:cNvSpPr/>
          <p:nvPr userDrawn="1"/>
        </p:nvSpPr>
        <p:spPr>
          <a:xfrm>
            <a:off x="5728" y="4302324"/>
            <a:ext cx="17345025" cy="1802019"/>
          </a:xfrm>
          <a:custGeom>
            <a:avLst/>
            <a:gdLst>
              <a:gd name="connsiteX0" fmla="*/ 2320018 w 9137959"/>
              <a:gd name="connsiteY0" fmla="*/ 649 h 1266632"/>
              <a:gd name="connsiteX1" fmla="*/ 8998997 w 9137959"/>
              <a:gd name="connsiteY1" fmla="*/ 805209 h 1266632"/>
              <a:gd name="connsiteX2" fmla="*/ 9137959 w 9137959"/>
              <a:gd name="connsiteY2" fmla="*/ 740529 h 1266632"/>
              <a:gd name="connsiteX3" fmla="*/ 9137959 w 9137959"/>
              <a:gd name="connsiteY3" fmla="*/ 780834 h 1266632"/>
              <a:gd name="connsiteX4" fmla="*/ 8979277 w 9137959"/>
              <a:gd name="connsiteY4" fmla="*/ 855961 h 1266632"/>
              <a:gd name="connsiteX5" fmla="*/ 0 w 9137959"/>
              <a:gd name="connsiteY5" fmla="*/ 777974 h 1266632"/>
              <a:gd name="connsiteX6" fmla="*/ 0 w 9137959"/>
              <a:gd name="connsiteY6" fmla="*/ 737717 h 1266632"/>
              <a:gd name="connsiteX7" fmla="*/ 2320018 w 9137959"/>
              <a:gd name="connsiteY7" fmla="*/ 649 h 12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7959" h="1266632">
                <a:moveTo>
                  <a:pt x="2320018" y="649"/>
                </a:moveTo>
                <a:cubicBezTo>
                  <a:pt x="4560614" y="39451"/>
                  <a:pt x="6729456" y="1803152"/>
                  <a:pt x="8998997" y="805209"/>
                </a:cubicBezTo>
                <a:lnTo>
                  <a:pt x="9137959" y="740529"/>
                </a:lnTo>
                <a:lnTo>
                  <a:pt x="9137959" y="780834"/>
                </a:lnTo>
                <a:lnTo>
                  <a:pt x="8979277" y="855961"/>
                </a:lnTo>
                <a:cubicBezTo>
                  <a:pt x="5529585" y="2412477"/>
                  <a:pt x="2674938" y="-1092436"/>
                  <a:pt x="0" y="777974"/>
                </a:cubicBezTo>
                <a:cubicBezTo>
                  <a:pt x="0" y="777974"/>
                  <a:pt x="0" y="777974"/>
                  <a:pt x="0" y="737717"/>
                </a:cubicBezTo>
                <a:cubicBezTo>
                  <a:pt x="786191" y="174129"/>
                  <a:pt x="1557262" y="-12560"/>
                  <a:pt x="2320018" y="649"/>
                </a:cubicBezTo>
                <a:close/>
              </a:path>
            </a:pathLst>
          </a:custGeom>
          <a:gradFill flip="none" rotWithShape="1">
            <a:gsLst>
              <a:gs pos="0">
                <a:srgbClr val="A7CA64"/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rgbClr val="A7CA6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130064" tIns="65032" rIns="130064" bIns="650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13" name="Freeform: Shape 51"/>
          <p:cNvSpPr/>
          <p:nvPr userDrawn="1"/>
        </p:nvSpPr>
        <p:spPr>
          <a:xfrm>
            <a:off x="-1" y="4590355"/>
            <a:ext cx="17345025" cy="5888776"/>
          </a:xfrm>
          <a:custGeom>
            <a:avLst/>
            <a:gdLst>
              <a:gd name="connsiteX0" fmla="*/ 1786754 w 9144000"/>
              <a:gd name="connsiteY0" fmla="*/ 80 h 4139198"/>
              <a:gd name="connsiteX1" fmla="*/ 8985213 w 9144000"/>
              <a:gd name="connsiteY1" fmla="*/ 643118 h 4139198"/>
              <a:gd name="connsiteX2" fmla="*/ 9144000 w 9144000"/>
              <a:gd name="connsiteY2" fmla="*/ 567991 h 4139198"/>
              <a:gd name="connsiteX3" fmla="*/ 9144000 w 9144000"/>
              <a:gd name="connsiteY3" fmla="*/ 4139198 h 4139198"/>
              <a:gd name="connsiteX4" fmla="*/ 0 w 9144000"/>
              <a:gd name="connsiteY4" fmla="*/ 4139198 h 4139198"/>
              <a:gd name="connsiteX5" fmla="*/ 0 w 9144000"/>
              <a:gd name="connsiteY5" fmla="*/ 565131 h 4139198"/>
              <a:gd name="connsiteX6" fmla="*/ 1786754 w 9144000"/>
              <a:gd name="connsiteY6" fmla="*/ 80 h 413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139198">
                <a:moveTo>
                  <a:pt x="1786754" y="80"/>
                </a:moveTo>
                <a:cubicBezTo>
                  <a:pt x="3954933" y="-14077"/>
                  <a:pt x="6288360" y="1859146"/>
                  <a:pt x="8985213" y="643118"/>
                </a:cubicBezTo>
                <a:lnTo>
                  <a:pt x="9144000" y="567991"/>
                </a:lnTo>
                <a:lnTo>
                  <a:pt x="9144000" y="4139198"/>
                </a:lnTo>
                <a:lnTo>
                  <a:pt x="0" y="4139198"/>
                </a:lnTo>
                <a:lnTo>
                  <a:pt x="0" y="565131"/>
                </a:lnTo>
                <a:cubicBezTo>
                  <a:pt x="585529" y="155979"/>
                  <a:pt x="1179664" y="4044"/>
                  <a:pt x="1786754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30064" tIns="65032" rIns="130064" bIns="65032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16" name="Freeform: Shape 53"/>
          <p:cNvSpPr/>
          <p:nvPr userDrawn="1"/>
        </p:nvSpPr>
        <p:spPr>
          <a:xfrm>
            <a:off x="5728" y="4300504"/>
            <a:ext cx="17345025" cy="1802019"/>
          </a:xfrm>
          <a:custGeom>
            <a:avLst/>
            <a:gdLst>
              <a:gd name="connsiteX0" fmla="*/ 2320018 w 9137959"/>
              <a:gd name="connsiteY0" fmla="*/ 649 h 1266632"/>
              <a:gd name="connsiteX1" fmla="*/ 8998997 w 9137959"/>
              <a:gd name="connsiteY1" fmla="*/ 805209 h 1266632"/>
              <a:gd name="connsiteX2" fmla="*/ 9137959 w 9137959"/>
              <a:gd name="connsiteY2" fmla="*/ 740529 h 1266632"/>
              <a:gd name="connsiteX3" fmla="*/ 9137959 w 9137959"/>
              <a:gd name="connsiteY3" fmla="*/ 780834 h 1266632"/>
              <a:gd name="connsiteX4" fmla="*/ 8979277 w 9137959"/>
              <a:gd name="connsiteY4" fmla="*/ 855961 h 1266632"/>
              <a:gd name="connsiteX5" fmla="*/ 0 w 9137959"/>
              <a:gd name="connsiteY5" fmla="*/ 777974 h 1266632"/>
              <a:gd name="connsiteX6" fmla="*/ 0 w 9137959"/>
              <a:gd name="connsiteY6" fmla="*/ 737717 h 1266632"/>
              <a:gd name="connsiteX7" fmla="*/ 2320018 w 9137959"/>
              <a:gd name="connsiteY7" fmla="*/ 649 h 12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7959" h="1266632">
                <a:moveTo>
                  <a:pt x="2320018" y="649"/>
                </a:moveTo>
                <a:cubicBezTo>
                  <a:pt x="4560614" y="39451"/>
                  <a:pt x="6729456" y="1803152"/>
                  <a:pt x="8998997" y="805209"/>
                </a:cubicBezTo>
                <a:lnTo>
                  <a:pt x="9137959" y="740529"/>
                </a:lnTo>
                <a:lnTo>
                  <a:pt x="9137959" y="780834"/>
                </a:lnTo>
                <a:lnTo>
                  <a:pt x="8979277" y="855961"/>
                </a:lnTo>
                <a:cubicBezTo>
                  <a:pt x="5529585" y="2412477"/>
                  <a:pt x="2674938" y="-1092436"/>
                  <a:pt x="0" y="777974"/>
                </a:cubicBezTo>
                <a:cubicBezTo>
                  <a:pt x="0" y="777974"/>
                  <a:pt x="0" y="777974"/>
                  <a:pt x="0" y="737717"/>
                </a:cubicBezTo>
                <a:cubicBezTo>
                  <a:pt x="786191" y="174129"/>
                  <a:pt x="1557262" y="-12560"/>
                  <a:pt x="2320018" y="649"/>
                </a:cubicBezTo>
                <a:close/>
              </a:path>
            </a:pathLst>
          </a:custGeom>
          <a:gradFill flip="none" rotWithShape="1">
            <a:gsLst>
              <a:gs pos="0">
                <a:srgbClr val="A7CA64"/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rgbClr val="A7CA6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130064" tIns="65032" rIns="130064" bIns="650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4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12893135" y="8889506"/>
            <a:ext cx="432180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36090E1-F84C-43A8-BFAF-C71F150263DF}" type="slidenum">
              <a:rPr lang="de-DE" sz="2133" kern="1200" smtClean="0">
                <a:solidFill>
                  <a:srgbClr val="8794A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algn="r"/>
              <a:t>‹Nr.›</a:t>
            </a:fld>
            <a:endParaRPr lang="de-DE" sz="2133" kern="1200" dirty="0">
              <a:solidFill>
                <a:srgbClr val="8794A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3C1C2A65-CF0B-4B4C-B3E0-08A17785F5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592" y="197867"/>
            <a:ext cx="4013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9525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638910" y="6224761"/>
            <a:ext cx="4997806" cy="253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76">
                <a:latin typeface="Arial" charset="0"/>
                <a:ea typeface="Arial" charset="0"/>
                <a:cs typeface="Arial" charset="0"/>
              </a:defRPr>
            </a:lvl1pPr>
            <a:lvl2pPr marL="365883" indent="0">
              <a:buFontTx/>
              <a:buNone/>
              <a:tabLst/>
              <a:defRPr sz="2276">
                <a:latin typeface="Arial" charset="0"/>
                <a:ea typeface="Arial" charset="0"/>
                <a:cs typeface="Arial" charset="0"/>
              </a:defRPr>
            </a:lvl2pPr>
            <a:lvl3pPr marL="758868" indent="0">
              <a:buFontTx/>
              <a:buNone/>
              <a:tabLst/>
              <a:defRPr sz="2276">
                <a:latin typeface="Arial" charset="0"/>
                <a:ea typeface="Arial" charset="0"/>
                <a:cs typeface="Arial" charset="0"/>
              </a:defRPr>
            </a:lvl3pPr>
            <a:lvl4pPr marL="1203799" indent="0">
              <a:buFontTx/>
              <a:buNone/>
              <a:tabLst/>
              <a:defRPr sz="2276">
                <a:latin typeface="Arial" charset="0"/>
                <a:ea typeface="Arial" charset="0"/>
                <a:cs typeface="Arial" charset="0"/>
              </a:defRPr>
            </a:lvl4pPr>
            <a:lvl5pPr marL="2927063" indent="-325229">
              <a:buFont typeface="Symbol" charset="2"/>
              <a:buChar char="-"/>
              <a:defRPr sz="2276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2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2363" y="266923"/>
            <a:ext cx="15917974" cy="449901"/>
          </a:xfrm>
        </p:spPr>
        <p:txBody>
          <a:bodyPr>
            <a:normAutofit/>
          </a:bodyPr>
          <a:lstStyle>
            <a:lvl1pPr marL="0" indent="0">
              <a:buNone/>
              <a:defRPr sz="1707">
                <a:solidFill>
                  <a:srgbClr val="483A1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 dirty="0"/>
              <a:t>1. Headline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9"/>
          </p:nvPr>
        </p:nvSpPr>
        <p:spPr>
          <a:xfrm>
            <a:off x="6088996" y="2983497"/>
            <a:ext cx="4997988" cy="5777276"/>
          </a:xfrm>
        </p:spPr>
        <p:txBody>
          <a:bodyPr>
            <a:normAutofit/>
          </a:bodyPr>
          <a:lstStyle>
            <a:lvl1pPr marL="0" indent="0">
              <a:buNone/>
              <a:defRPr sz="2276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noProof="0" dirty="0"/>
          </a:p>
        </p:txBody>
      </p:sp>
      <p:sp>
        <p:nvSpPr>
          <p:cNvPr id="17" name="Tabellenplatzhalter 2"/>
          <p:cNvSpPr>
            <a:spLocks noGrp="1"/>
          </p:cNvSpPr>
          <p:nvPr>
            <p:ph type="tbl" sz="quarter" idx="20"/>
          </p:nvPr>
        </p:nvSpPr>
        <p:spPr>
          <a:xfrm>
            <a:off x="11552347" y="2983221"/>
            <a:ext cx="4997988" cy="5777276"/>
          </a:xfrm>
        </p:spPr>
        <p:txBody>
          <a:bodyPr>
            <a:normAutofit/>
          </a:bodyPr>
          <a:lstStyle>
            <a:lvl1pPr marL="0" indent="0">
              <a:buNone/>
              <a:defRPr sz="2276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noProof="0" dirty="0"/>
          </a:p>
        </p:txBody>
      </p:sp>
      <p:sp>
        <p:nvSpPr>
          <p:cNvPr id="2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89175" y="1867560"/>
            <a:ext cx="4997808" cy="861991"/>
          </a:xfrm>
        </p:spPr>
        <p:txBody>
          <a:bodyPr>
            <a:normAutofit/>
          </a:bodyPr>
          <a:lstStyle>
            <a:lvl1pPr marL="0" indent="0" algn="ctr">
              <a:buNone/>
              <a:defRPr sz="2845">
                <a:solidFill>
                  <a:srgbClr val="6EAA28"/>
                </a:solidFill>
              </a:defRPr>
            </a:lvl1pPr>
          </a:lstStyle>
          <a:p>
            <a:pPr lvl="0"/>
            <a:r>
              <a:rPr lang="en-US" noProof="0" dirty="0"/>
              <a:t>HEADLINE</a:t>
            </a:r>
          </a:p>
        </p:txBody>
      </p:sp>
      <p:sp>
        <p:nvSpPr>
          <p:cNvPr id="25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552527" y="1867560"/>
            <a:ext cx="4997808" cy="861991"/>
          </a:xfrm>
        </p:spPr>
        <p:txBody>
          <a:bodyPr>
            <a:normAutofit/>
          </a:bodyPr>
          <a:lstStyle>
            <a:lvl1pPr marL="0" indent="0" algn="ctr">
              <a:buNone/>
              <a:defRPr sz="2845">
                <a:solidFill>
                  <a:srgbClr val="6EAA28"/>
                </a:solidFill>
              </a:defRPr>
            </a:lvl1pPr>
          </a:lstStyle>
          <a:p>
            <a:pPr lvl="0"/>
            <a:r>
              <a:rPr lang="en-US" noProof="0" dirty="0"/>
              <a:t>HEADLINE</a:t>
            </a:r>
          </a:p>
        </p:txBody>
      </p:sp>
      <p:sp>
        <p:nvSpPr>
          <p:cNvPr id="26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38908" y="5111129"/>
            <a:ext cx="4997808" cy="861991"/>
          </a:xfrm>
        </p:spPr>
        <p:txBody>
          <a:bodyPr>
            <a:normAutofit/>
          </a:bodyPr>
          <a:lstStyle>
            <a:lvl1pPr marL="0" indent="0" algn="ctr">
              <a:buNone/>
              <a:defRPr sz="4268">
                <a:solidFill>
                  <a:srgbClr val="6EAA28"/>
                </a:solidFill>
              </a:defRPr>
            </a:lvl1pPr>
          </a:lstStyle>
          <a:p>
            <a:pPr lvl="0"/>
            <a:r>
              <a:rPr lang="en-US" noProof="0" dirty="0"/>
              <a:t>HEADLINE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1729383" y="1867560"/>
            <a:ext cx="2816859" cy="281691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99" noProof="0" dirty="0"/>
          </a:p>
        </p:txBody>
      </p:sp>
    </p:spTree>
    <p:extLst>
      <p:ext uri="{BB962C8B-B14F-4D97-AF65-F5344CB8AC3E}">
        <p14:creationId xmlns:p14="http://schemas.microsoft.com/office/powerpoint/2010/main" val="124749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2046E317-F27C-47FE-BA0F-3FF2B9F038B2}"/>
              </a:ext>
            </a:extLst>
          </p:cNvPr>
          <p:cNvSpPr/>
          <p:nvPr userDrawn="1"/>
        </p:nvSpPr>
        <p:spPr>
          <a:xfrm>
            <a:off x="-73809" y="-101489"/>
            <a:ext cx="5637133" cy="10075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99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3943747" y="9095297"/>
            <a:ext cx="2710160" cy="65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23">
                <a:solidFill>
                  <a:srgbClr val="5C4D24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Seite </a:t>
            </a:r>
            <a:fld id="{B8E147BF-32EA-4D42-9B0E-C85F6E961DAE}" type="slidenum">
              <a:rPr lang="de-DE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73" y="2298621"/>
            <a:ext cx="7778956" cy="1300903"/>
          </a:xfrm>
        </p:spPr>
        <p:txBody>
          <a:bodyPr>
            <a:normAutofit/>
          </a:bodyPr>
          <a:lstStyle>
            <a:lvl1pPr marL="0" indent="0">
              <a:buNone/>
              <a:defRPr sz="4553"/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xmlns="" id="{95363357-4988-431D-8609-7F7E54B197DB}"/>
              </a:ext>
            </a:extLst>
          </p:cNvPr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665083" y="9154430"/>
            <a:ext cx="5122203" cy="5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23">
                <a:solidFill>
                  <a:srgbClr val="5C4D24"/>
                </a:solidFill>
              </a:defRPr>
            </a:lvl1pPr>
          </a:lstStyle>
          <a:p>
            <a:pPr algn="l"/>
            <a:r>
              <a:rPr lang="de-D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RESET | INFORMATION MEMORANDUM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1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7467" y="606747"/>
            <a:ext cx="15610523" cy="383208"/>
          </a:xfrm>
          <a:prstGeom prst="rect">
            <a:avLst/>
          </a:prstGeom>
        </p:spPr>
        <p:txBody>
          <a:bodyPr vert="horz" lIns="130064" tIns="65032" rIns="130064" bIns="65032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515" y="2255791"/>
            <a:ext cx="14815683" cy="6439021"/>
          </a:xfrm>
          <a:prstGeom prst="rect">
            <a:avLst/>
          </a:prstGeom>
        </p:spPr>
        <p:txBody>
          <a:bodyPr vert="horz" lIns="130064" tIns="65032" rIns="130064" bIns="6503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0602" y="9043086"/>
            <a:ext cx="4047172" cy="519458"/>
          </a:xfrm>
          <a:prstGeom prst="rect">
            <a:avLst/>
          </a:prstGeom>
        </p:spPr>
        <p:txBody>
          <a:bodyPr vert="horz" lIns="130064" tIns="65032" rIns="130064" bIns="6503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0B78-2767-4B9A-91AE-E4DE4DC6EC2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28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3" r:id="rId4"/>
    <p:sldLayoutId id="2147483656" r:id="rId5"/>
    <p:sldLayoutId id="2147483651" r:id="rId6"/>
    <p:sldLayoutId id="2147483657" r:id="rId7"/>
    <p:sldLayoutId id="2147483659" r:id="rId8"/>
    <p:sldLayoutId id="2147483660" r:id="rId9"/>
  </p:sldLayoutIdLst>
  <p:hf hdr="0" ftr="0" dt="0"/>
  <p:txStyles>
    <p:titleStyle>
      <a:lvl1pPr algn="l" defTabSz="1300643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1950" indent="-361950" algn="l" defTabSz="13006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4375" indent="-352425" algn="l" defTabSz="13006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6325" indent="-361950" algn="l" defTabSz="130064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8275" indent="-361950" algn="l" defTabSz="130064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90700" indent="-352425" algn="l" defTabSz="130064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576767" indent="-325161" algn="l" defTabSz="13006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7088" indent="-325161" algn="l" defTabSz="13006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410" indent="-325161" algn="l" defTabSz="13006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731" indent="-325161" algn="l" defTabSz="13006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6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321" algn="l" defTabSz="13006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643" algn="l" defTabSz="13006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964" algn="l" defTabSz="13006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285" algn="l" defTabSz="13006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606" algn="l" defTabSz="13006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928" algn="l" defTabSz="13006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2249" algn="l" defTabSz="13006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570" algn="l" defTabSz="13006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hyperlink" Target="https://www.solmove.com/e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97becia1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p97becia1Ls&amp;feature=youtu.be" TargetMode="External"/><Relationship Id="rId4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tiff"/><Relationship Id="rId3" Type="http://schemas.openxmlformats.org/officeDocument/2006/relationships/image" Target="../media/image78.png"/><Relationship Id="rId7" Type="http://schemas.openxmlformats.org/officeDocument/2006/relationships/image" Target="../media/image81.tiff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tiff"/><Relationship Id="rId11" Type="http://schemas.openxmlformats.org/officeDocument/2006/relationships/image" Target="../media/image85.tiff"/><Relationship Id="rId5" Type="http://schemas.openxmlformats.org/officeDocument/2006/relationships/image" Target="../media/image79.tiff"/><Relationship Id="rId10" Type="http://schemas.openxmlformats.org/officeDocument/2006/relationships/image" Target="../media/image84.tiff"/><Relationship Id="rId4" Type="http://schemas.microsoft.com/office/2007/relationships/hdphoto" Target="../media/hdphoto1.wdp"/><Relationship Id="rId9" Type="http://schemas.openxmlformats.org/officeDocument/2006/relationships/image" Target="../media/image8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news/global-energy-demand-rose-by-23-in-2018-its-fastest-pace-in-the-last-deca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inas.org/tl_files/iinas/downloads/land/IINAS_2017_UNCCD-IRENA_Energy-Land_paper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tiff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18" Type="http://schemas.openxmlformats.org/officeDocument/2006/relationships/image" Target="../media/image45.tiff"/><Relationship Id="rId26" Type="http://schemas.openxmlformats.org/officeDocument/2006/relationships/image" Target="../media/image52.png"/><Relationship Id="rId3" Type="http://schemas.openxmlformats.org/officeDocument/2006/relationships/image" Target="../media/image30.jpeg"/><Relationship Id="rId21" Type="http://schemas.openxmlformats.org/officeDocument/2006/relationships/image" Target="../media/image48.tiff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17" Type="http://schemas.openxmlformats.org/officeDocument/2006/relationships/image" Target="../media/image44.tiff"/><Relationship Id="rId25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3.tiff"/><Relationship Id="rId20" Type="http://schemas.openxmlformats.org/officeDocument/2006/relationships/image" Target="../media/image4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24" Type="http://schemas.openxmlformats.org/officeDocument/2006/relationships/image" Target="../media/image51.svg"/><Relationship Id="rId5" Type="http://schemas.openxmlformats.org/officeDocument/2006/relationships/image" Target="../media/image32.png"/><Relationship Id="rId15" Type="http://schemas.openxmlformats.org/officeDocument/2006/relationships/image" Target="../media/image42.tiff"/><Relationship Id="rId23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46.tiff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emf"/><Relationship Id="rId22" Type="http://schemas.openxmlformats.org/officeDocument/2006/relationships/image" Target="../media/image49.tiff"/><Relationship Id="rId27" Type="http://schemas.openxmlformats.org/officeDocument/2006/relationships/image" Target="../media/image5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gif"/><Relationship Id="rId18" Type="http://schemas.openxmlformats.org/officeDocument/2006/relationships/image" Target="../media/image68.png"/><Relationship Id="rId3" Type="http://schemas.openxmlformats.org/officeDocument/2006/relationships/image" Target="../media/image54.png"/><Relationship Id="rId21" Type="http://schemas.openxmlformats.org/officeDocument/2006/relationships/image" Target="../media/image71.png"/><Relationship Id="rId7" Type="http://schemas.openxmlformats.org/officeDocument/2006/relationships/image" Target="../media/image58.png"/><Relationship Id="rId12" Type="http://schemas.openxmlformats.org/officeDocument/2006/relationships/image" Target="../media/image63.gif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11" Type="http://schemas.openxmlformats.org/officeDocument/2006/relationships/image" Target="../media/image62.jpg"/><Relationship Id="rId5" Type="http://schemas.openxmlformats.org/officeDocument/2006/relationships/image" Target="../media/image56.jpeg"/><Relationship Id="rId15" Type="http://schemas.openxmlformats.org/officeDocument/2006/relationships/image" Target="../media/image67.svg"/><Relationship Id="rId23" Type="http://schemas.openxmlformats.org/officeDocument/2006/relationships/image" Target="../media/image73.png"/><Relationship Id="rId10" Type="http://schemas.openxmlformats.org/officeDocument/2006/relationships/image" Target="../media/image61.png"/><Relationship Id="rId19" Type="http://schemas.openxmlformats.org/officeDocument/2006/relationships/image" Target="../media/image69.png"/><Relationship Id="rId4" Type="http://schemas.openxmlformats.org/officeDocument/2006/relationships/image" Target="../media/image55.png"/><Relationship Id="rId9" Type="http://schemas.openxmlformats.org/officeDocument/2006/relationships/image" Target="../media/image60.jpg"/><Relationship Id="rId14" Type="http://schemas.openxmlformats.org/officeDocument/2006/relationships/image" Target="../media/image65.png"/><Relationship Id="rId22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E51254B5-068E-45DF-BF6B-59A08E2867FD}"/>
              </a:ext>
            </a:extLst>
          </p:cNvPr>
          <p:cNvSpPr/>
          <p:nvPr/>
        </p:nvSpPr>
        <p:spPr>
          <a:xfrm>
            <a:off x="-468004" y="58009"/>
            <a:ext cx="6266316" cy="10004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99" dirty="0"/>
          </a:p>
        </p:txBody>
      </p:sp>
      <p:pic>
        <p:nvPicPr>
          <p:cNvPr id="3" name="Grafik 10" descr="SOLMOVE_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37" y="3647725"/>
            <a:ext cx="3380231" cy="612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E4D0A309-822D-4A94-8080-E4FBE6E2727B}"/>
              </a:ext>
            </a:extLst>
          </p:cNvPr>
          <p:cNvSpPr txBox="1"/>
          <p:nvPr/>
        </p:nvSpPr>
        <p:spPr>
          <a:xfrm>
            <a:off x="72602" y="4363902"/>
            <a:ext cx="5583801" cy="661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99" dirty="0">
                <a:solidFill>
                  <a:srgbClr val="0A254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A254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Enabling Smart Solar Streets (S³)</a:t>
            </a:r>
          </a:p>
        </p:txBody>
      </p:sp>
      <p:sp>
        <p:nvSpPr>
          <p:cNvPr id="5" name="Textplatzhalter 1"/>
          <p:cNvSpPr txBox="1">
            <a:spLocks/>
          </p:cNvSpPr>
          <p:nvPr/>
        </p:nvSpPr>
        <p:spPr>
          <a:xfrm>
            <a:off x="476797" y="7597789"/>
            <a:ext cx="8195715" cy="2020236"/>
          </a:xfrm>
          <a:prstGeom prst="rect">
            <a:avLst/>
          </a:prstGeom>
        </p:spPr>
        <p:txBody>
          <a:bodyPr vert="horz" lIns="130088" tIns="65044" rIns="130088" bIns="65044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55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1">
            <a:hlinkClick r:id="rId4"/>
          </p:cNvPr>
          <p:cNvSpPr txBox="1">
            <a:spLocks/>
          </p:cNvSpPr>
          <p:nvPr/>
        </p:nvSpPr>
        <p:spPr>
          <a:xfrm>
            <a:off x="353452" y="9059796"/>
            <a:ext cx="502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rgbClr val="8794A9"/>
                </a:solidFill>
                <a:latin typeface="+mn-lt"/>
              </a:rPr>
              <a:t>www.solmove.com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93AA5388-0CC1-488C-9A20-AC38B10B6A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0224" y="0"/>
            <a:ext cx="11385330" cy="99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">
            <a:extLst>
              <a:ext uri="{FF2B5EF4-FFF2-40B4-BE49-F238E27FC236}">
                <a16:creationId xmlns:a16="http://schemas.microsoft.com/office/drawing/2014/main" xmlns="" id="{CF095B70-B191-474E-91BB-3CE70D7A9307}"/>
              </a:ext>
            </a:extLst>
          </p:cNvPr>
          <p:cNvSpPr txBox="1">
            <a:spLocks/>
          </p:cNvSpPr>
          <p:nvPr/>
        </p:nvSpPr>
        <p:spPr>
          <a:xfrm>
            <a:off x="9844835" y="2617228"/>
            <a:ext cx="5799178" cy="1325055"/>
          </a:xfrm>
          <a:prstGeom prst="rect">
            <a:avLst/>
          </a:prstGeom>
          <a:ln w="12700">
            <a:miter lim="400000"/>
          </a:ln>
        </p:spPr>
        <p:txBody>
          <a:bodyPr vert="horz" lIns="102431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400" b="1" spc="-152" dirty="0">
              <a:solidFill>
                <a:srgbClr val="0A254D"/>
              </a:solidFill>
            </a:endParaRPr>
          </a:p>
        </p:txBody>
      </p:sp>
      <p:sp>
        <p:nvSpPr>
          <p:cNvPr id="14" name="Textplatzhalter 1">
            <a:extLst>
              <a:ext uri="{FF2B5EF4-FFF2-40B4-BE49-F238E27FC236}">
                <a16:creationId xmlns:a16="http://schemas.microsoft.com/office/drawing/2014/main" xmlns="" id="{CE837686-64AC-B44E-A41D-5923CA428BB9}"/>
              </a:ext>
            </a:extLst>
          </p:cNvPr>
          <p:cNvSpPr txBox="1">
            <a:spLocks/>
          </p:cNvSpPr>
          <p:nvPr/>
        </p:nvSpPr>
        <p:spPr>
          <a:xfrm>
            <a:off x="11696848" y="567623"/>
            <a:ext cx="4748692" cy="861973"/>
          </a:xfrm>
          <a:prstGeom prst="rect">
            <a:avLst/>
          </a:prstGeom>
          <a:ln w="12700">
            <a:miter lim="400000"/>
          </a:ln>
        </p:spPr>
        <p:txBody>
          <a:bodyPr vert="horz" lIns="102431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553" b="1" spc="-152" dirty="0">
                <a:solidFill>
                  <a:schemeClr val="bg1"/>
                </a:solidFill>
              </a:rPr>
              <a:t>CHALLENGE</a:t>
            </a:r>
          </a:p>
        </p:txBody>
      </p:sp>
      <p:sp>
        <p:nvSpPr>
          <p:cNvPr id="18" name="Textplatzhalter 1">
            <a:extLst>
              <a:ext uri="{FF2B5EF4-FFF2-40B4-BE49-F238E27FC236}">
                <a16:creationId xmlns:a16="http://schemas.microsoft.com/office/drawing/2014/main" xmlns="" id="{1CFB6143-EF70-C545-ABC0-578524B656EF}"/>
              </a:ext>
            </a:extLst>
          </p:cNvPr>
          <p:cNvSpPr txBox="1">
            <a:spLocks/>
          </p:cNvSpPr>
          <p:nvPr/>
        </p:nvSpPr>
        <p:spPr>
          <a:xfrm>
            <a:off x="8672512" y="567623"/>
            <a:ext cx="7773028" cy="861973"/>
          </a:xfrm>
          <a:prstGeom prst="rect">
            <a:avLst/>
          </a:prstGeom>
          <a:ln w="12700">
            <a:miter lim="400000"/>
          </a:ln>
        </p:spPr>
        <p:txBody>
          <a:bodyPr vert="horz" lIns="102431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6600" b="1" spc="-152" dirty="0">
                <a:solidFill>
                  <a:srgbClr val="8794A9"/>
                </a:solidFill>
                <a:latin typeface="+mn-lt"/>
              </a:rPr>
              <a:t>Film</a:t>
            </a:r>
          </a:p>
        </p:txBody>
      </p:sp>
      <p:pic>
        <p:nvPicPr>
          <p:cNvPr id="3" name="Bild 2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273" y="3249517"/>
            <a:ext cx="9073008" cy="5102842"/>
          </a:xfrm>
          <a:prstGeom prst="rect">
            <a:avLst/>
          </a:prstGeom>
        </p:spPr>
      </p:pic>
      <p:sp>
        <p:nvSpPr>
          <p:cNvPr id="2" name="Sprechblase: rechteckig mit abgerundeten Ecken 1">
            <a:hlinkClick r:id="rId5"/>
            <a:extLst>
              <a:ext uri="{FF2B5EF4-FFF2-40B4-BE49-F238E27FC236}">
                <a16:creationId xmlns:a16="http://schemas.microsoft.com/office/drawing/2014/main" xmlns="" id="{0C0EC096-08E9-45B9-8DC5-09574DE32C93}"/>
              </a:ext>
            </a:extLst>
          </p:cNvPr>
          <p:cNvSpPr/>
          <p:nvPr/>
        </p:nvSpPr>
        <p:spPr>
          <a:xfrm>
            <a:off x="13065000" y="4166683"/>
            <a:ext cx="2051923" cy="1926464"/>
          </a:xfrm>
          <a:prstGeom prst="wedgeRoundRectCallout">
            <a:avLst>
              <a:gd name="adj1" fmla="val -135408"/>
              <a:gd name="adj2" fmla="val 77892"/>
              <a:gd name="adj3" fmla="val 16667"/>
            </a:avLst>
          </a:prstGeom>
          <a:solidFill>
            <a:srgbClr val="DDDDD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Press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open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link</a:t>
            </a:r>
          </a:p>
        </p:txBody>
      </p:sp>
    </p:spTree>
    <p:extLst>
      <p:ext uri="{BB962C8B-B14F-4D97-AF65-F5344CB8AC3E}">
        <p14:creationId xmlns:p14="http://schemas.microsoft.com/office/powerpoint/2010/main" val="199315491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platzhalter 1">
            <a:extLst>
              <a:ext uri="{FF2B5EF4-FFF2-40B4-BE49-F238E27FC236}">
                <a16:creationId xmlns:a16="http://schemas.microsoft.com/office/drawing/2014/main" xmlns="" id="{CF095B70-B191-474E-91BB-3CE70D7A9307}"/>
              </a:ext>
            </a:extLst>
          </p:cNvPr>
          <p:cNvSpPr txBox="1">
            <a:spLocks/>
          </p:cNvSpPr>
          <p:nvPr/>
        </p:nvSpPr>
        <p:spPr>
          <a:xfrm>
            <a:off x="5174670" y="567712"/>
            <a:ext cx="11270712" cy="861956"/>
          </a:xfrm>
          <a:prstGeom prst="rect">
            <a:avLst/>
          </a:prstGeom>
          <a:ln w="12700">
            <a:miter lim="400000"/>
          </a:ln>
        </p:spPr>
        <p:txBody>
          <a:bodyPr vert="horz" lIns="102428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15">
              <a:buNone/>
            </a:pPr>
            <a:r>
              <a:rPr lang="en-AU" sz="6600" b="1" spc="-152" dirty="0">
                <a:solidFill>
                  <a:srgbClr val="8794A9"/>
                </a:solidFill>
                <a:latin typeface="+mn-lt"/>
              </a:rPr>
              <a:t>WORLDWIDE REQUESTS </a:t>
            </a:r>
            <a:r>
              <a:rPr lang="en-US" sz="6600" b="1" spc="-152" dirty="0">
                <a:solidFill>
                  <a:srgbClr val="8794A9"/>
                </a:solidFill>
                <a:latin typeface="+mn-lt"/>
              </a:rPr>
              <a:t> 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9D5B2625-0302-7F4B-9F5C-7121C1A180C3}"/>
              </a:ext>
            </a:extLst>
          </p:cNvPr>
          <p:cNvGrpSpPr/>
          <p:nvPr/>
        </p:nvGrpSpPr>
        <p:grpSpPr>
          <a:xfrm>
            <a:off x="-724774" y="1885108"/>
            <a:ext cx="18069799" cy="7871667"/>
            <a:chOff x="-724774" y="1457577"/>
            <a:chExt cx="18069799" cy="7871667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xmlns="" id="{D28AF7A1-331D-5A44-B8E2-2ADE5B89913C}"/>
                </a:ext>
              </a:extLst>
            </p:cNvPr>
            <p:cNvSpPr txBox="1"/>
            <p:nvPr/>
          </p:nvSpPr>
          <p:spPr>
            <a:xfrm>
              <a:off x="-724774" y="7749607"/>
              <a:ext cx="0" cy="0"/>
            </a:xfrm>
            <a:prstGeom prst="rect">
              <a:avLst/>
            </a:prstGeom>
          </p:spPr>
          <p:txBody>
            <a:bodyPr vert="horz" wrap="none" lIns="130088" tIns="65044" rIns="130088" bIns="65044" rtlCol="0" anchor="t">
              <a:noAutofit/>
            </a:bodyPr>
            <a:lstStyle/>
            <a:p>
              <a:pPr>
                <a:spcAft>
                  <a:spcPts val="854"/>
                </a:spcAft>
              </a:pPr>
              <a:endParaRPr lang="de-DE" sz="3557" dirty="0">
                <a:latin typeface="Arial"/>
                <a:cs typeface="Arial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xmlns="" id="{28E90005-993E-8A46-B933-60AEA870867D}"/>
                </a:ext>
              </a:extLst>
            </p:cNvPr>
            <p:cNvSpPr txBox="1"/>
            <p:nvPr/>
          </p:nvSpPr>
          <p:spPr>
            <a:xfrm>
              <a:off x="16762727" y="1932830"/>
              <a:ext cx="0" cy="0"/>
            </a:xfrm>
            <a:prstGeom prst="rect">
              <a:avLst/>
            </a:prstGeom>
          </p:spPr>
          <p:txBody>
            <a:bodyPr vert="horz" wrap="none" lIns="130088" tIns="65044" rIns="130088" bIns="65044" rtlCol="0" anchor="t">
              <a:noAutofit/>
            </a:bodyPr>
            <a:lstStyle/>
            <a:p>
              <a:pPr>
                <a:spcAft>
                  <a:spcPts val="854"/>
                </a:spcAft>
              </a:pPr>
              <a:endParaRPr lang="de-DE" sz="3557" dirty="0">
                <a:latin typeface="Arial"/>
                <a:cs typeface="Arial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xmlns="" id="{ACF0F600-0E12-3741-9E03-F42A6028BAAE}"/>
                </a:ext>
              </a:extLst>
            </p:cNvPr>
            <p:cNvSpPr txBox="1"/>
            <p:nvPr/>
          </p:nvSpPr>
          <p:spPr>
            <a:xfrm>
              <a:off x="11522051" y="9329244"/>
              <a:ext cx="0" cy="0"/>
            </a:xfrm>
            <a:prstGeom prst="rect">
              <a:avLst/>
            </a:prstGeom>
          </p:spPr>
          <p:txBody>
            <a:bodyPr vert="horz" wrap="none" lIns="130088" tIns="65044" rIns="130088" bIns="65044" rtlCol="0" anchor="t">
              <a:noAutofit/>
            </a:bodyPr>
            <a:lstStyle/>
            <a:p>
              <a:pPr>
                <a:spcAft>
                  <a:spcPts val="854"/>
                </a:spcAft>
              </a:pPr>
              <a:endParaRPr lang="de-DE" sz="3557" dirty="0">
                <a:latin typeface="Arial"/>
                <a:cs typeface="Arial"/>
              </a:endParaRP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xmlns="" id="{A892381F-2B52-A141-ABC1-FA9781B9551C}"/>
                </a:ext>
              </a:extLst>
            </p:cNvPr>
            <p:cNvSpPr txBox="1"/>
            <p:nvPr/>
          </p:nvSpPr>
          <p:spPr>
            <a:xfrm>
              <a:off x="232676" y="5594926"/>
              <a:ext cx="0" cy="0"/>
            </a:xfrm>
            <a:prstGeom prst="rect">
              <a:avLst/>
            </a:prstGeom>
          </p:spPr>
          <p:txBody>
            <a:bodyPr vert="horz" wrap="none" lIns="130088" tIns="65044" rIns="130088" bIns="65044" rtlCol="0" anchor="t">
              <a:noAutofit/>
            </a:bodyPr>
            <a:lstStyle/>
            <a:p>
              <a:pPr>
                <a:spcAft>
                  <a:spcPts val="854"/>
                </a:spcAft>
              </a:pPr>
              <a:endParaRPr lang="de-DE" sz="3557" dirty="0">
                <a:latin typeface="Arial"/>
                <a:cs typeface="Arial"/>
              </a:endParaRP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xmlns="" id="{0A33FBCD-D4A9-CF4B-BC62-1ACF49EA7F92}"/>
                </a:ext>
              </a:extLst>
            </p:cNvPr>
            <p:cNvGrpSpPr/>
            <p:nvPr/>
          </p:nvGrpSpPr>
          <p:grpSpPr>
            <a:xfrm>
              <a:off x="598396" y="1457577"/>
              <a:ext cx="16746629" cy="7654679"/>
              <a:chOff x="598395" y="1979589"/>
              <a:chExt cx="16746629" cy="7654679"/>
            </a:xfrm>
          </p:grpSpPr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xmlns="" id="{4E588552-42FE-4C73-B9D6-A2014140C5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3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810" t="4158" r="2433" b="2673"/>
              <a:stretch/>
            </p:blipFill>
            <p:spPr>
              <a:xfrm>
                <a:off x="3487935" y="2165707"/>
                <a:ext cx="10210562" cy="5970996"/>
              </a:xfrm>
              <a:prstGeom prst="rect">
                <a:avLst/>
              </a:prstGeom>
              <a:solidFill>
                <a:srgbClr val="0A254D"/>
              </a:solidFill>
              <a:ln>
                <a:noFill/>
              </a:ln>
            </p:spPr>
          </p:pic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xmlns="" id="{4DB74D57-6C36-0F47-AD3C-C1D9D1596AC7}"/>
                  </a:ext>
                </a:extLst>
              </p:cNvPr>
              <p:cNvSpPr txBox="1"/>
              <p:nvPr/>
            </p:nvSpPr>
            <p:spPr>
              <a:xfrm>
                <a:off x="13807786" y="1979589"/>
                <a:ext cx="3537238" cy="5858850"/>
              </a:xfrm>
              <a:prstGeom prst="rect">
                <a:avLst/>
              </a:prstGeom>
            </p:spPr>
            <p:txBody>
              <a:bodyPr vert="horz" wrap="square" lIns="130088" tIns="65044" rIns="130088" bIns="65044" rtlCol="0" anchor="t">
                <a:noAutofit/>
              </a:bodyPr>
              <a:lstStyle/>
              <a:p>
                <a:pPr>
                  <a:spcAft>
                    <a:spcPts val="854"/>
                  </a:spcAft>
                </a:pPr>
                <a:r>
                  <a:rPr lang="de-DE" sz="2845" b="1" dirty="0">
                    <a:solidFill>
                      <a:srgbClr val="003774"/>
                    </a:solidFill>
                    <a:latin typeface="Arial"/>
                    <a:cs typeface="Arial"/>
                  </a:rPr>
                  <a:t>Europe</a:t>
                </a:r>
              </a:p>
              <a:p>
                <a:pPr>
                  <a:spcAft>
                    <a:spcPts val="854"/>
                  </a:spcAft>
                </a:pPr>
                <a:r>
                  <a:rPr lang="de-DE" sz="2276" b="1" dirty="0">
                    <a:latin typeface="Arial"/>
                    <a:cs typeface="Arial"/>
                  </a:rPr>
                  <a:t>      Germany</a:t>
                </a:r>
              </a:p>
              <a:p>
                <a:pPr>
                  <a:spcAft>
                    <a:spcPts val="854"/>
                  </a:spcAft>
                </a:pPr>
                <a:r>
                  <a:rPr lang="de-DE" sz="2276" dirty="0">
                    <a:latin typeface="Arial"/>
                    <a:cs typeface="Arial"/>
                  </a:rPr>
                  <a:t>Berlin - EUREF Campus</a:t>
                </a:r>
              </a:p>
              <a:p>
                <a:pPr>
                  <a:spcAft>
                    <a:spcPts val="854"/>
                  </a:spcAft>
                </a:pPr>
                <a:r>
                  <a:rPr lang="de-DE" sz="2276" dirty="0">
                    <a:latin typeface="Arial"/>
                    <a:cs typeface="Arial"/>
                  </a:rPr>
                  <a:t>Berlin - Vattenfall</a:t>
                </a:r>
              </a:p>
              <a:p>
                <a:pPr>
                  <a:spcAft>
                    <a:spcPts val="854"/>
                  </a:spcAft>
                </a:pPr>
                <a:r>
                  <a:rPr lang="de-DE" sz="2276" dirty="0">
                    <a:latin typeface="Arial"/>
                    <a:cs typeface="Arial"/>
                  </a:rPr>
                  <a:t>Berlin - Gleisdreieckpark</a:t>
                </a:r>
              </a:p>
              <a:p>
                <a:pPr>
                  <a:spcAft>
                    <a:spcPts val="854"/>
                  </a:spcAft>
                </a:pPr>
                <a:r>
                  <a:rPr lang="de-DE" sz="2276" dirty="0">
                    <a:latin typeface="Arial"/>
                    <a:cs typeface="Arial"/>
                  </a:rPr>
                  <a:t>Berlin - Deutsche Bahn</a:t>
                </a:r>
              </a:p>
              <a:p>
                <a:pPr>
                  <a:spcAft>
                    <a:spcPts val="854"/>
                  </a:spcAft>
                </a:pPr>
                <a:r>
                  <a:rPr lang="de-DE" sz="2276" dirty="0">
                    <a:latin typeface="Arial"/>
                    <a:cs typeface="Arial"/>
                  </a:rPr>
                  <a:t>Berlin - Mercedes</a:t>
                </a:r>
              </a:p>
              <a:p>
                <a:pPr>
                  <a:spcAft>
                    <a:spcPts val="854"/>
                  </a:spcAft>
                </a:pPr>
                <a:r>
                  <a:rPr lang="de-DE" sz="2276" dirty="0" err="1">
                    <a:latin typeface="Arial"/>
                    <a:cs typeface="Arial"/>
                  </a:rPr>
                  <a:t>Munich</a:t>
                </a:r>
                <a:r>
                  <a:rPr lang="de-DE" sz="2276" dirty="0">
                    <a:latin typeface="Arial"/>
                    <a:cs typeface="Arial"/>
                  </a:rPr>
                  <a:t> – BMW</a:t>
                </a:r>
              </a:p>
              <a:p>
                <a:pPr>
                  <a:spcAft>
                    <a:spcPts val="854"/>
                  </a:spcAft>
                </a:pPr>
                <a:r>
                  <a:rPr lang="de-DE" sz="2276" dirty="0" err="1">
                    <a:latin typeface="Arial"/>
                    <a:cs typeface="Arial"/>
                  </a:rPr>
                  <a:t>Munich</a:t>
                </a:r>
                <a:r>
                  <a:rPr lang="de-DE" sz="2276" dirty="0">
                    <a:latin typeface="Arial"/>
                    <a:cs typeface="Arial"/>
                  </a:rPr>
                  <a:t> - City</a:t>
                </a:r>
              </a:p>
              <a:p>
                <a:pPr>
                  <a:spcAft>
                    <a:spcPts val="854"/>
                  </a:spcAft>
                </a:pPr>
                <a:r>
                  <a:rPr lang="de-DE" sz="2276" dirty="0" err="1">
                    <a:latin typeface="Arial"/>
                    <a:cs typeface="Arial"/>
                  </a:rPr>
                  <a:t>Munich</a:t>
                </a:r>
                <a:r>
                  <a:rPr lang="de-DE" sz="2276" dirty="0">
                    <a:latin typeface="Arial"/>
                    <a:cs typeface="Arial"/>
                  </a:rPr>
                  <a:t> - County</a:t>
                </a:r>
              </a:p>
              <a:p>
                <a:pPr>
                  <a:spcAft>
                    <a:spcPts val="854"/>
                  </a:spcAft>
                </a:pPr>
                <a:endParaRPr lang="de-DE" sz="2276" dirty="0">
                  <a:latin typeface="Arial"/>
                  <a:cs typeface="Arial"/>
                </a:endParaRPr>
              </a:p>
              <a:p>
                <a:pPr>
                  <a:spcAft>
                    <a:spcPts val="854"/>
                  </a:spcAft>
                </a:pPr>
                <a:r>
                  <a:rPr lang="de-DE" sz="2276" b="1" dirty="0">
                    <a:latin typeface="Arial"/>
                    <a:cs typeface="Arial"/>
                  </a:rPr>
                  <a:t>     </a:t>
                </a:r>
                <a:r>
                  <a:rPr lang="de-DE" sz="2276" b="1" dirty="0" err="1">
                    <a:latin typeface="Arial"/>
                    <a:cs typeface="Arial"/>
                  </a:rPr>
                  <a:t>Switzerland</a:t>
                </a:r>
                <a:endParaRPr lang="de-DE" sz="2276" b="1" dirty="0">
                  <a:latin typeface="Arial"/>
                  <a:cs typeface="Arial"/>
                </a:endParaRPr>
              </a:p>
              <a:p>
                <a:pPr>
                  <a:spcAft>
                    <a:spcPts val="854"/>
                  </a:spcAft>
                </a:pPr>
                <a:r>
                  <a:rPr lang="de-DE" sz="2276" dirty="0">
                    <a:latin typeface="Arial"/>
                    <a:cs typeface="Arial"/>
                  </a:rPr>
                  <a:t>Zofingen</a:t>
                </a:r>
              </a:p>
              <a:p>
                <a:pPr>
                  <a:spcAft>
                    <a:spcPts val="854"/>
                  </a:spcAft>
                </a:pPr>
                <a:r>
                  <a:rPr lang="de-DE" sz="2276" dirty="0">
                    <a:latin typeface="Arial"/>
                    <a:cs typeface="Arial"/>
                  </a:rPr>
                  <a:t>Bern</a:t>
                </a:r>
              </a:p>
              <a:p>
                <a:pPr>
                  <a:spcAft>
                    <a:spcPts val="854"/>
                  </a:spcAft>
                </a:pPr>
                <a:r>
                  <a:rPr lang="de-DE" sz="2276" dirty="0">
                    <a:latin typeface="Arial"/>
                    <a:cs typeface="Arial"/>
                  </a:rPr>
                  <a:t>Wädenswil</a:t>
                </a:r>
                <a:endParaRPr lang="de-DE" sz="3557" dirty="0">
                  <a:latin typeface="Arial"/>
                  <a:cs typeface="Arial"/>
                </a:endParaRPr>
              </a:p>
              <a:p>
                <a:pPr>
                  <a:spcAft>
                    <a:spcPts val="854"/>
                  </a:spcAft>
                </a:pPr>
                <a:endParaRPr lang="de-DE" sz="3557" dirty="0">
                  <a:latin typeface="Arial"/>
                  <a:cs typeface="Arial"/>
                </a:endParaRPr>
              </a:p>
            </p:txBody>
          </p:sp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xmlns="" id="{EF833716-0C31-D040-94CD-DFE6CE7C0D47}"/>
                  </a:ext>
                </a:extLst>
              </p:cNvPr>
              <p:cNvSpPr txBox="1"/>
              <p:nvPr/>
            </p:nvSpPr>
            <p:spPr>
              <a:xfrm>
                <a:off x="612683" y="2159429"/>
                <a:ext cx="3207565" cy="5257194"/>
              </a:xfrm>
              <a:prstGeom prst="rect">
                <a:avLst/>
              </a:prstGeom>
            </p:spPr>
            <p:txBody>
              <a:bodyPr vert="horz" wrap="square" lIns="130088" tIns="65044" rIns="130088" bIns="65044" rtlCol="0" anchor="t">
                <a:noAutofit/>
              </a:bodyPr>
              <a:lstStyle/>
              <a:p>
                <a:pPr>
                  <a:spcAft>
                    <a:spcPts val="854"/>
                  </a:spcAft>
                </a:pPr>
                <a:r>
                  <a:rPr lang="de-DE" sz="3200" b="1" dirty="0">
                    <a:solidFill>
                      <a:srgbClr val="003774"/>
                    </a:solidFill>
                    <a:cs typeface="Arial"/>
                  </a:rPr>
                  <a:t>North-</a:t>
                </a:r>
                <a:r>
                  <a:rPr lang="de-DE" sz="3200" b="1" dirty="0" err="1">
                    <a:solidFill>
                      <a:srgbClr val="003774"/>
                    </a:solidFill>
                    <a:cs typeface="Arial"/>
                  </a:rPr>
                  <a:t>America</a:t>
                </a:r>
                <a:endParaRPr lang="de-DE" sz="3200" b="1" dirty="0">
                  <a:solidFill>
                    <a:srgbClr val="003774"/>
                  </a:solidFill>
                  <a:cs typeface="Arial"/>
                </a:endParaRPr>
              </a:p>
              <a:p>
                <a:pPr>
                  <a:spcAft>
                    <a:spcPts val="854"/>
                  </a:spcAft>
                </a:pPr>
                <a:r>
                  <a:rPr lang="de-DE" sz="2400" b="1" dirty="0">
                    <a:cs typeface="Arial"/>
                  </a:rPr>
                  <a:t>         USA</a:t>
                </a:r>
              </a:p>
              <a:p>
                <a:pPr>
                  <a:spcAft>
                    <a:spcPts val="854"/>
                  </a:spcAft>
                </a:pPr>
                <a:r>
                  <a:rPr lang="de-DE" sz="2400" dirty="0">
                    <a:cs typeface="Arial"/>
                  </a:rPr>
                  <a:t>Hawaii</a:t>
                </a:r>
              </a:p>
              <a:p>
                <a:pPr>
                  <a:spcAft>
                    <a:spcPts val="854"/>
                  </a:spcAft>
                </a:pPr>
                <a:r>
                  <a:rPr lang="de-DE" sz="2400" dirty="0">
                    <a:cs typeface="Arial"/>
                  </a:rPr>
                  <a:t>Las Vegas</a:t>
                </a:r>
              </a:p>
              <a:p>
                <a:pPr>
                  <a:spcAft>
                    <a:spcPts val="854"/>
                  </a:spcAft>
                </a:pPr>
                <a:endParaRPr lang="de-DE" sz="2400" dirty="0">
                  <a:cs typeface="Arial"/>
                </a:endParaRPr>
              </a:p>
              <a:p>
                <a:pPr>
                  <a:spcAft>
                    <a:spcPts val="854"/>
                  </a:spcAft>
                </a:pPr>
                <a:endParaRPr lang="de-DE" sz="2400" dirty="0">
                  <a:cs typeface="Arial"/>
                </a:endParaRPr>
              </a:p>
              <a:p>
                <a:pPr>
                  <a:spcAft>
                    <a:spcPts val="854"/>
                  </a:spcAft>
                </a:pPr>
                <a:r>
                  <a:rPr lang="de-DE" sz="3200" b="1" dirty="0">
                    <a:solidFill>
                      <a:srgbClr val="003774"/>
                    </a:solidFill>
                    <a:cs typeface="Arial"/>
                  </a:rPr>
                  <a:t>South-</a:t>
                </a:r>
                <a:r>
                  <a:rPr lang="de-DE" sz="3200" b="1" dirty="0" err="1">
                    <a:solidFill>
                      <a:srgbClr val="003774"/>
                    </a:solidFill>
                    <a:cs typeface="Arial"/>
                  </a:rPr>
                  <a:t>America</a:t>
                </a:r>
                <a:endParaRPr lang="de-DE" sz="3200" b="1" dirty="0">
                  <a:solidFill>
                    <a:srgbClr val="003774"/>
                  </a:solidFill>
                  <a:cs typeface="Arial"/>
                </a:endParaRPr>
              </a:p>
              <a:p>
                <a:pPr>
                  <a:spcAft>
                    <a:spcPts val="854"/>
                  </a:spcAft>
                </a:pPr>
                <a:r>
                  <a:rPr lang="de-DE" sz="2400" b="1" dirty="0">
                    <a:cs typeface="Arial"/>
                  </a:rPr>
                  <a:t>        Chile</a:t>
                </a:r>
                <a:r>
                  <a:rPr lang="de-DE" sz="2400" dirty="0">
                    <a:cs typeface="Arial"/>
                  </a:rPr>
                  <a:t> - Santiago</a:t>
                </a:r>
              </a:p>
            </p:txBody>
          </p:sp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xmlns="" id="{E81563E0-63D6-7141-98F7-39C83E66E2F5}"/>
                  </a:ext>
                </a:extLst>
              </p:cNvPr>
              <p:cNvSpPr txBox="1"/>
              <p:nvPr/>
            </p:nvSpPr>
            <p:spPr>
              <a:xfrm>
                <a:off x="598395" y="6989091"/>
                <a:ext cx="6885711" cy="2645177"/>
              </a:xfrm>
              <a:prstGeom prst="rect">
                <a:avLst/>
              </a:prstGeom>
            </p:spPr>
            <p:txBody>
              <a:bodyPr vert="horz" wrap="square" lIns="130088" tIns="65044" rIns="130088" bIns="65044" rtlCol="0" anchor="t">
                <a:noAutofit/>
              </a:bodyPr>
              <a:lstStyle/>
              <a:p>
                <a:pPr>
                  <a:spcAft>
                    <a:spcPts val="854"/>
                  </a:spcAft>
                </a:pPr>
                <a:r>
                  <a:rPr lang="en-US" sz="2845" b="1" dirty="0">
                    <a:solidFill>
                      <a:srgbClr val="003774"/>
                    </a:solidFill>
                    <a:latin typeface="Arial"/>
                    <a:cs typeface="Arial"/>
                  </a:rPr>
                  <a:t>Asia &amp; Middle East</a:t>
                </a:r>
              </a:p>
              <a:p>
                <a:pPr>
                  <a:spcAft>
                    <a:spcPts val="854"/>
                  </a:spcAft>
                </a:pPr>
                <a:r>
                  <a:rPr lang="en-US" sz="2276" b="1" dirty="0">
                    <a:latin typeface="Arial"/>
                    <a:cs typeface="Arial"/>
                  </a:rPr>
                  <a:t>        China - </a:t>
                </a:r>
                <a:r>
                  <a:rPr lang="en-US" sz="2276" dirty="0" err="1">
                    <a:latin typeface="Arial"/>
                    <a:cs typeface="Arial"/>
                  </a:rPr>
                  <a:t>Quigdao</a:t>
                </a:r>
                <a:r>
                  <a:rPr lang="en-US" sz="2276" dirty="0">
                    <a:latin typeface="Arial"/>
                    <a:cs typeface="Arial"/>
                  </a:rPr>
                  <a:t> </a:t>
                </a:r>
                <a:r>
                  <a:rPr lang="en-US" sz="2276" dirty="0" err="1">
                    <a:latin typeface="Arial"/>
                    <a:cs typeface="Arial"/>
                  </a:rPr>
                  <a:t>Jingjin</a:t>
                </a:r>
                <a:endParaRPr lang="en-US" sz="2276" dirty="0">
                  <a:latin typeface="Arial"/>
                  <a:cs typeface="Arial"/>
                </a:endParaRPr>
              </a:p>
              <a:p>
                <a:pPr>
                  <a:spcAft>
                    <a:spcPts val="854"/>
                  </a:spcAft>
                </a:pPr>
                <a:r>
                  <a:rPr lang="en-US" sz="2276" b="1" dirty="0">
                    <a:latin typeface="Arial"/>
                    <a:cs typeface="Arial"/>
                  </a:rPr>
                  <a:t>        UAE  - </a:t>
                </a:r>
                <a:r>
                  <a:rPr lang="en-US" sz="2276" dirty="0">
                    <a:latin typeface="Arial"/>
                    <a:cs typeface="Arial"/>
                  </a:rPr>
                  <a:t>Dubai - German pavilion Expo 2021</a:t>
                </a:r>
              </a:p>
              <a:p>
                <a:pPr>
                  <a:spcAft>
                    <a:spcPts val="854"/>
                  </a:spcAft>
                </a:pPr>
                <a:r>
                  <a:rPr lang="en-US" sz="2276" dirty="0">
                    <a:latin typeface="Arial"/>
                    <a:cs typeface="Arial"/>
                  </a:rPr>
                  <a:t>        </a:t>
                </a:r>
                <a:r>
                  <a:rPr lang="en-US" sz="2276" b="1" dirty="0">
                    <a:latin typeface="Arial"/>
                    <a:cs typeface="Arial"/>
                  </a:rPr>
                  <a:t>Saudi</a:t>
                </a:r>
                <a:r>
                  <a:rPr lang="en-US" sz="2276" dirty="0">
                    <a:latin typeface="Arial"/>
                    <a:cs typeface="Arial"/>
                  </a:rPr>
                  <a:t> </a:t>
                </a:r>
                <a:r>
                  <a:rPr lang="en-US" sz="2276" b="1" dirty="0">
                    <a:latin typeface="Arial"/>
                    <a:cs typeface="Arial"/>
                  </a:rPr>
                  <a:t>Arabia</a:t>
                </a:r>
                <a:r>
                  <a:rPr lang="en-US" sz="2276" dirty="0">
                    <a:latin typeface="Arial"/>
                    <a:cs typeface="Arial"/>
                  </a:rPr>
                  <a:t> </a:t>
                </a:r>
                <a:r>
                  <a:rPr lang="en-US" sz="2276" dirty="0">
                    <a:solidFill>
                      <a:schemeClr val="bg1">
                        <a:lumMod val="65000"/>
                      </a:schemeClr>
                    </a:solidFill>
                    <a:latin typeface="Arial"/>
                    <a:cs typeface="Arial"/>
                  </a:rPr>
                  <a:t>- </a:t>
                </a:r>
                <a:r>
                  <a:rPr lang="en-US" sz="2276" dirty="0" err="1">
                    <a:solidFill>
                      <a:schemeClr val="bg1">
                        <a:lumMod val="65000"/>
                      </a:schemeClr>
                    </a:solidFill>
                    <a:latin typeface="Arial"/>
                    <a:cs typeface="Arial"/>
                  </a:rPr>
                  <a:t>Riad</a:t>
                </a:r>
                <a:r>
                  <a:rPr lang="en-US" sz="2276" dirty="0">
                    <a:solidFill>
                      <a:schemeClr val="bg1">
                        <a:lumMod val="65000"/>
                      </a:schemeClr>
                    </a:solidFill>
                    <a:latin typeface="Arial"/>
                    <a:cs typeface="Arial"/>
                  </a:rPr>
                  <a:t> – Formel E (Idea)</a:t>
                </a:r>
              </a:p>
              <a:p>
                <a:pPr>
                  <a:spcAft>
                    <a:spcPts val="854"/>
                  </a:spcAft>
                </a:pPr>
                <a:r>
                  <a:rPr lang="en-US" sz="2276" dirty="0">
                    <a:latin typeface="Arial"/>
                    <a:cs typeface="Arial"/>
                  </a:rPr>
                  <a:t>        </a:t>
                </a:r>
                <a:r>
                  <a:rPr lang="en-US" sz="2276" b="1" dirty="0">
                    <a:latin typeface="Arial"/>
                    <a:cs typeface="Arial"/>
                  </a:rPr>
                  <a:t>Japan – </a:t>
                </a:r>
                <a:r>
                  <a:rPr lang="en-US" sz="2276" dirty="0">
                    <a:latin typeface="Arial"/>
                    <a:cs typeface="Arial"/>
                  </a:rPr>
                  <a:t>Shinoda Construction Co</a:t>
                </a:r>
              </a:p>
              <a:p>
                <a:pPr>
                  <a:spcAft>
                    <a:spcPts val="854"/>
                  </a:spcAft>
                </a:pPr>
                <a:endParaRPr lang="en-US" sz="2276" dirty="0">
                  <a:latin typeface="Arial"/>
                  <a:cs typeface="Arial"/>
                </a:endParaRPr>
              </a:p>
              <a:p>
                <a:pPr>
                  <a:spcAft>
                    <a:spcPts val="854"/>
                  </a:spcAft>
                </a:pPr>
                <a:endParaRPr lang="en-US" sz="1707" b="1" dirty="0">
                  <a:latin typeface="Arial"/>
                  <a:cs typeface="Arial"/>
                </a:endParaRPr>
              </a:p>
            </p:txBody>
          </p:sp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xmlns="" id="{D6CC5E9E-6B5D-0041-BAB8-A7F1C1ABC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9510" y="2839222"/>
                <a:ext cx="604549" cy="315926"/>
              </a:xfrm>
              <a:prstGeom prst="rect">
                <a:avLst/>
              </a:prstGeom>
            </p:spPr>
          </p:pic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xmlns="" id="{C69818DF-119A-7143-BFE1-C637CDF08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682" y="5844683"/>
                <a:ext cx="478739" cy="317995"/>
              </a:xfrm>
              <a:prstGeom prst="rect">
                <a:avLst/>
              </a:prstGeom>
            </p:spPr>
          </p:pic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xmlns="" id="{8B767C41-0918-9A4B-ABB9-F7C10C57B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9624" y="7586763"/>
                <a:ext cx="558792" cy="371169"/>
              </a:xfrm>
              <a:prstGeom prst="rect">
                <a:avLst/>
              </a:prstGeom>
            </p:spPr>
          </p:pic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xmlns="" id="{F2F403E6-DF4F-7B40-AE46-322F8C86B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8396" y="8101037"/>
                <a:ext cx="640019" cy="317996"/>
              </a:xfrm>
              <a:prstGeom prst="rect">
                <a:avLst/>
              </a:prstGeom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xmlns="" id="{DA515C34-42D8-7246-89E6-FBE597B3DC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807787" y="2581244"/>
                <a:ext cx="525639" cy="315383"/>
              </a:xfrm>
              <a:prstGeom prst="rect">
                <a:avLst/>
              </a:prstGeom>
            </p:spPr>
          </p:pic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xmlns="" id="{B13A7CA5-2BCD-BC43-BBB0-B3F419946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02039" y="7202645"/>
                <a:ext cx="316574" cy="316574"/>
              </a:xfrm>
              <a:prstGeom prst="rect">
                <a:avLst/>
              </a:prstGeom>
            </p:spPr>
          </p:pic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DC8EBC03-81EF-2D45-A9C1-83C7B1CF2775}"/>
                  </a:ext>
                </a:extLst>
              </p:cNvPr>
              <p:cNvSpPr/>
              <p:nvPr/>
            </p:nvSpPr>
            <p:spPr>
              <a:xfrm>
                <a:off x="3104328" y="4469995"/>
                <a:ext cx="92919" cy="92919"/>
              </a:xfrm>
              <a:prstGeom prst="ellipse">
                <a:avLst/>
              </a:prstGeom>
              <a:solidFill>
                <a:srgbClr val="003774"/>
              </a:solidFill>
              <a:ln>
                <a:solidFill>
                  <a:srgbClr val="0037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3699"/>
              </a:p>
            </p:txBody>
          </p:sp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xmlns="" id="{645D184D-67A4-BD40-A08A-B92579689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9510" y="8529596"/>
                <a:ext cx="544857" cy="359606"/>
              </a:xfrm>
              <a:prstGeom prst="rect">
                <a:avLst/>
              </a:prstGeom>
            </p:spPr>
          </p:pic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0D50B7E0-0E6E-7547-B335-55B64C3B8FC9}"/>
                </a:ext>
              </a:extLst>
            </p:cNvPr>
            <p:cNvSpPr/>
            <p:nvPr/>
          </p:nvSpPr>
          <p:spPr>
            <a:xfrm>
              <a:off x="9581772" y="4152234"/>
              <a:ext cx="92919" cy="92919"/>
            </a:xfrm>
            <a:prstGeom prst="ellipse">
              <a:avLst/>
            </a:prstGeom>
            <a:solidFill>
              <a:srgbClr val="003774"/>
            </a:solidFill>
            <a:ln>
              <a:solidFill>
                <a:srgbClr val="0037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699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F538C157-C383-804E-AC52-680263E93CFE}"/>
                </a:ext>
              </a:extLst>
            </p:cNvPr>
            <p:cNvSpPr/>
            <p:nvPr/>
          </p:nvSpPr>
          <p:spPr>
            <a:xfrm>
              <a:off x="11345505" y="3422809"/>
              <a:ext cx="92919" cy="92919"/>
            </a:xfrm>
            <a:prstGeom prst="ellipse">
              <a:avLst/>
            </a:prstGeom>
            <a:solidFill>
              <a:srgbClr val="003774"/>
            </a:solidFill>
            <a:ln>
              <a:solidFill>
                <a:srgbClr val="0037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699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A98BC615-A3FE-F444-91FE-9AF4B40D3639}"/>
                </a:ext>
              </a:extLst>
            </p:cNvPr>
            <p:cNvSpPr/>
            <p:nvPr/>
          </p:nvSpPr>
          <p:spPr>
            <a:xfrm>
              <a:off x="8219093" y="3006179"/>
              <a:ext cx="92919" cy="92919"/>
            </a:xfrm>
            <a:prstGeom prst="ellipse">
              <a:avLst/>
            </a:prstGeom>
            <a:solidFill>
              <a:srgbClr val="003774"/>
            </a:solidFill>
            <a:ln>
              <a:solidFill>
                <a:srgbClr val="0037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699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10D02DF6-A30E-294B-ACF6-F84BCF566B43}"/>
                </a:ext>
              </a:extLst>
            </p:cNvPr>
            <p:cNvSpPr/>
            <p:nvPr/>
          </p:nvSpPr>
          <p:spPr>
            <a:xfrm>
              <a:off x="8140446" y="3006179"/>
              <a:ext cx="92919" cy="92919"/>
            </a:xfrm>
            <a:prstGeom prst="ellipse">
              <a:avLst/>
            </a:prstGeom>
            <a:solidFill>
              <a:srgbClr val="003774"/>
            </a:solidFill>
            <a:ln>
              <a:solidFill>
                <a:srgbClr val="0037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699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712FA320-97D8-0F41-B4B9-3E967C5C2346}"/>
                </a:ext>
              </a:extLst>
            </p:cNvPr>
            <p:cNvSpPr/>
            <p:nvPr/>
          </p:nvSpPr>
          <p:spPr>
            <a:xfrm>
              <a:off x="8172633" y="3133802"/>
              <a:ext cx="92919" cy="92919"/>
            </a:xfrm>
            <a:prstGeom prst="ellipse">
              <a:avLst/>
            </a:prstGeom>
            <a:solidFill>
              <a:srgbClr val="003774"/>
            </a:solidFill>
            <a:ln>
              <a:solidFill>
                <a:srgbClr val="0037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699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76FAEF6F-1DDC-4F4A-82C6-C95E898D8261}"/>
                </a:ext>
              </a:extLst>
            </p:cNvPr>
            <p:cNvSpPr/>
            <p:nvPr/>
          </p:nvSpPr>
          <p:spPr>
            <a:xfrm>
              <a:off x="8093986" y="3227357"/>
              <a:ext cx="92919" cy="92919"/>
            </a:xfrm>
            <a:prstGeom prst="ellipse">
              <a:avLst/>
            </a:prstGeom>
            <a:solidFill>
              <a:srgbClr val="003774"/>
            </a:solidFill>
            <a:ln>
              <a:solidFill>
                <a:srgbClr val="0037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699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E3BB7E6B-E66F-1A48-AC84-429E87A8E3EA}"/>
                </a:ext>
              </a:extLst>
            </p:cNvPr>
            <p:cNvSpPr/>
            <p:nvPr/>
          </p:nvSpPr>
          <p:spPr>
            <a:xfrm>
              <a:off x="5686705" y="6231044"/>
              <a:ext cx="92919" cy="92919"/>
            </a:xfrm>
            <a:prstGeom prst="ellipse">
              <a:avLst/>
            </a:prstGeom>
            <a:solidFill>
              <a:srgbClr val="003774"/>
            </a:solidFill>
            <a:ln>
              <a:solidFill>
                <a:srgbClr val="0037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699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A765C4C7-52AD-B54C-BECC-7C678FB2FF37}"/>
                </a:ext>
              </a:extLst>
            </p:cNvPr>
            <p:cNvSpPr/>
            <p:nvPr/>
          </p:nvSpPr>
          <p:spPr>
            <a:xfrm>
              <a:off x="11539978" y="3790979"/>
              <a:ext cx="92919" cy="92919"/>
            </a:xfrm>
            <a:prstGeom prst="ellipse">
              <a:avLst/>
            </a:prstGeom>
            <a:solidFill>
              <a:srgbClr val="003774"/>
            </a:solidFill>
            <a:ln>
              <a:solidFill>
                <a:srgbClr val="0037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699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551A37F8-E44C-CB4C-90EF-E4BB8EB0B075}"/>
                </a:ext>
              </a:extLst>
            </p:cNvPr>
            <p:cNvSpPr/>
            <p:nvPr/>
          </p:nvSpPr>
          <p:spPr>
            <a:xfrm>
              <a:off x="4193475" y="3697927"/>
              <a:ext cx="92919" cy="92919"/>
            </a:xfrm>
            <a:prstGeom prst="ellipse">
              <a:avLst/>
            </a:prstGeom>
            <a:solidFill>
              <a:srgbClr val="003774"/>
            </a:solidFill>
            <a:ln>
              <a:solidFill>
                <a:srgbClr val="0037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699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xmlns="" id="{36AA7C15-4C85-9849-81BC-B01841864A30}"/>
                </a:ext>
              </a:extLst>
            </p:cNvPr>
            <p:cNvSpPr/>
            <p:nvPr/>
          </p:nvSpPr>
          <p:spPr>
            <a:xfrm>
              <a:off x="8166711" y="3223504"/>
              <a:ext cx="92919" cy="92919"/>
            </a:xfrm>
            <a:prstGeom prst="ellipse">
              <a:avLst/>
            </a:prstGeom>
            <a:solidFill>
              <a:srgbClr val="003774"/>
            </a:solidFill>
            <a:ln>
              <a:solidFill>
                <a:srgbClr val="0037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699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5E22F06-5659-2E4E-8709-B42A4D6ECFCD}"/>
              </a:ext>
            </a:extLst>
          </p:cNvPr>
          <p:cNvSpPr/>
          <p:nvPr/>
        </p:nvSpPr>
        <p:spPr>
          <a:xfrm>
            <a:off x="9299673" y="4641452"/>
            <a:ext cx="92919" cy="92919"/>
          </a:xfrm>
          <a:prstGeom prst="ellipse">
            <a:avLst/>
          </a:prstGeom>
          <a:solidFill>
            <a:srgbClr val="003774"/>
          </a:solidFill>
          <a:ln>
            <a:solidFill>
              <a:srgbClr val="003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99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F1E53F9A-2121-491D-AD4D-EF5E250BEFE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1" y="8861342"/>
            <a:ext cx="546059" cy="3822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4" name="Oval 103">
            <a:extLst>
              <a:ext uri="{FF2B5EF4-FFF2-40B4-BE49-F238E27FC236}">
                <a16:creationId xmlns:a16="http://schemas.microsoft.com/office/drawing/2014/main" xmlns="" id="{4888A5CE-27F1-47C2-8150-2E1E8007C3DC}"/>
              </a:ext>
            </a:extLst>
          </p:cNvPr>
          <p:cNvSpPr/>
          <p:nvPr/>
        </p:nvSpPr>
        <p:spPr>
          <a:xfrm>
            <a:off x="12107985" y="4137396"/>
            <a:ext cx="92919" cy="92919"/>
          </a:xfrm>
          <a:prstGeom prst="ellipse">
            <a:avLst/>
          </a:prstGeom>
          <a:solidFill>
            <a:srgbClr val="003774"/>
          </a:solidFill>
          <a:ln>
            <a:solidFill>
              <a:srgbClr val="003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99"/>
          </a:p>
        </p:txBody>
      </p:sp>
    </p:spTree>
    <p:extLst>
      <p:ext uri="{BB962C8B-B14F-4D97-AF65-F5344CB8AC3E}">
        <p14:creationId xmlns:p14="http://schemas.microsoft.com/office/powerpoint/2010/main" val="226004282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D662919B-A83D-F14B-B988-CDFDE6022E2B}"/>
              </a:ext>
            </a:extLst>
          </p:cNvPr>
          <p:cNvSpPr/>
          <p:nvPr/>
        </p:nvSpPr>
        <p:spPr>
          <a:xfrm>
            <a:off x="-31552" y="1422003"/>
            <a:ext cx="17345024" cy="8313457"/>
          </a:xfrm>
          <a:prstGeom prst="rect">
            <a:avLst/>
          </a:prstGeom>
          <a:solidFill>
            <a:srgbClr val="0A254D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rgbClr val="0A254D"/>
              </a:solidFill>
            </a:endParaRPr>
          </a:p>
        </p:txBody>
      </p:sp>
      <p:sp>
        <p:nvSpPr>
          <p:cNvPr id="15" name="Textplatzhalter 1">
            <a:extLst>
              <a:ext uri="{FF2B5EF4-FFF2-40B4-BE49-F238E27FC236}">
                <a16:creationId xmlns:a16="http://schemas.microsoft.com/office/drawing/2014/main" xmlns="" id="{CF095B70-B191-474E-91BB-3CE70D7A9307}"/>
              </a:ext>
            </a:extLst>
          </p:cNvPr>
          <p:cNvSpPr txBox="1">
            <a:spLocks/>
          </p:cNvSpPr>
          <p:nvPr/>
        </p:nvSpPr>
        <p:spPr>
          <a:xfrm>
            <a:off x="9844835" y="2617228"/>
            <a:ext cx="5799178" cy="1325055"/>
          </a:xfrm>
          <a:prstGeom prst="rect">
            <a:avLst/>
          </a:prstGeom>
          <a:ln w="12700">
            <a:miter lim="400000"/>
          </a:ln>
        </p:spPr>
        <p:txBody>
          <a:bodyPr vert="horz" lIns="102431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400" b="1" spc="-152" dirty="0">
              <a:solidFill>
                <a:srgbClr val="0A254D"/>
              </a:solidFill>
            </a:endParaRPr>
          </a:p>
        </p:txBody>
      </p:sp>
      <p:sp>
        <p:nvSpPr>
          <p:cNvPr id="14" name="Textplatzhalter 1">
            <a:extLst>
              <a:ext uri="{FF2B5EF4-FFF2-40B4-BE49-F238E27FC236}">
                <a16:creationId xmlns:a16="http://schemas.microsoft.com/office/drawing/2014/main" xmlns="" id="{CE837686-64AC-B44E-A41D-5923CA428BB9}"/>
              </a:ext>
            </a:extLst>
          </p:cNvPr>
          <p:cNvSpPr txBox="1">
            <a:spLocks/>
          </p:cNvSpPr>
          <p:nvPr/>
        </p:nvSpPr>
        <p:spPr>
          <a:xfrm>
            <a:off x="11696848" y="567623"/>
            <a:ext cx="4748692" cy="861973"/>
          </a:xfrm>
          <a:prstGeom prst="rect">
            <a:avLst/>
          </a:prstGeom>
          <a:ln w="12700">
            <a:miter lim="400000"/>
          </a:ln>
        </p:spPr>
        <p:txBody>
          <a:bodyPr vert="horz" lIns="102431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553" b="1" spc="-152" dirty="0">
                <a:solidFill>
                  <a:schemeClr val="bg1"/>
                </a:solidFill>
              </a:rPr>
              <a:t>CHALLENGE</a:t>
            </a:r>
          </a:p>
        </p:txBody>
      </p:sp>
      <p:sp>
        <p:nvSpPr>
          <p:cNvPr id="18" name="Textplatzhalter 1">
            <a:extLst>
              <a:ext uri="{FF2B5EF4-FFF2-40B4-BE49-F238E27FC236}">
                <a16:creationId xmlns:a16="http://schemas.microsoft.com/office/drawing/2014/main" xmlns="" id="{1CFB6143-EF70-C545-ABC0-578524B656EF}"/>
              </a:ext>
            </a:extLst>
          </p:cNvPr>
          <p:cNvSpPr txBox="1">
            <a:spLocks/>
          </p:cNvSpPr>
          <p:nvPr/>
        </p:nvSpPr>
        <p:spPr>
          <a:xfrm>
            <a:off x="8672512" y="567623"/>
            <a:ext cx="7773028" cy="861973"/>
          </a:xfrm>
          <a:prstGeom prst="rect">
            <a:avLst/>
          </a:prstGeom>
          <a:ln w="12700">
            <a:miter lim="400000"/>
          </a:ln>
        </p:spPr>
        <p:txBody>
          <a:bodyPr vert="horz" lIns="102431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6600" b="1" spc="-152" dirty="0">
                <a:solidFill>
                  <a:srgbClr val="8794A9"/>
                </a:solidFill>
                <a:latin typeface="+mn-lt"/>
              </a:rPr>
              <a:t>CHALLENGES AHEAD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7AAF83AA-9C4C-E349-8D08-F9382FC52C04}"/>
              </a:ext>
            </a:extLst>
          </p:cNvPr>
          <p:cNvSpPr/>
          <p:nvPr/>
        </p:nvSpPr>
        <p:spPr>
          <a:xfrm>
            <a:off x="1327406" y="1946124"/>
            <a:ext cx="13465496" cy="7272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spcBef>
                <a:spcPts val="1000"/>
              </a:spcBef>
              <a:buFont typeface="Zapf Dingbats"/>
              <a:buChar char="✘"/>
            </a:pPr>
            <a:r>
              <a:rPr lang="en-US" sz="4800" b="1" dirty="0">
                <a:solidFill>
                  <a:schemeClr val="bg1"/>
                </a:solidFill>
                <a:cs typeface="Arial" charset="0"/>
              </a:rPr>
              <a:t>  Increasing energy demand</a:t>
            </a:r>
          </a:p>
          <a:p>
            <a:pPr marL="457200" indent="-457200">
              <a:spcBef>
                <a:spcPts val="1000"/>
              </a:spcBef>
              <a:buFont typeface="Zapf Dingbats"/>
              <a:buChar char="✘"/>
            </a:pPr>
            <a:r>
              <a:rPr lang="en-US" sz="4800" b="1" dirty="0">
                <a:solidFill>
                  <a:schemeClr val="bg1"/>
                </a:solidFill>
                <a:cs typeface="Arial" charset="0"/>
              </a:rPr>
              <a:t>  Inefficient land use </a:t>
            </a:r>
            <a:r>
              <a:rPr lang="en-US" sz="4800" dirty="0">
                <a:solidFill>
                  <a:schemeClr val="bg1"/>
                </a:solidFill>
                <a:cs typeface="Arial" charset="0"/>
              </a:rPr>
              <a:t>for renewable energies</a:t>
            </a:r>
          </a:p>
          <a:p>
            <a:pPr marL="457200" indent="-457200">
              <a:spcBef>
                <a:spcPts val="1000"/>
              </a:spcBef>
              <a:buFont typeface="Zapf Dingbats"/>
              <a:buChar char="✘"/>
            </a:pPr>
            <a:r>
              <a:rPr lang="en-US" sz="4800" b="1" dirty="0">
                <a:solidFill>
                  <a:schemeClr val="bg1"/>
                </a:solidFill>
                <a:cs typeface="Arial" charset="0"/>
              </a:rPr>
              <a:t>  Lack of acceptance </a:t>
            </a:r>
            <a:r>
              <a:rPr lang="en-US" sz="4800" dirty="0">
                <a:solidFill>
                  <a:schemeClr val="bg1"/>
                </a:solidFill>
                <a:cs typeface="Arial" charset="0"/>
              </a:rPr>
              <a:t>for current approaches</a:t>
            </a:r>
          </a:p>
          <a:p>
            <a:pPr marL="457200" indent="-457200">
              <a:spcBef>
                <a:spcPts val="1000"/>
              </a:spcBef>
              <a:buFont typeface="Zapf Dingbats"/>
              <a:buChar char="✘"/>
            </a:pPr>
            <a:r>
              <a:rPr lang="en-US" sz="4800" b="1" dirty="0">
                <a:solidFill>
                  <a:schemeClr val="bg1"/>
                </a:solidFill>
                <a:cs typeface="Arial" charset="0"/>
              </a:rPr>
              <a:t>  No car2X support </a:t>
            </a:r>
            <a:r>
              <a:rPr lang="en-US" sz="4800" dirty="0">
                <a:solidFill>
                  <a:schemeClr val="bg1"/>
                </a:solidFill>
                <a:cs typeface="Arial" charset="0"/>
              </a:rPr>
              <a:t>from streets</a:t>
            </a:r>
          </a:p>
          <a:p>
            <a:pPr marL="457200" indent="-457200">
              <a:spcBef>
                <a:spcPts val="1000"/>
              </a:spcBef>
              <a:buFont typeface="Zapf Dingbats"/>
              <a:buChar char="✘"/>
            </a:pPr>
            <a:r>
              <a:rPr lang="en-US" sz="4800" b="1" dirty="0">
                <a:solidFill>
                  <a:schemeClr val="bg1"/>
                </a:solidFill>
                <a:cs typeface="Arial" charset="0"/>
              </a:rPr>
              <a:t>  Road conditions</a:t>
            </a:r>
          </a:p>
          <a:p>
            <a:pPr marL="1107521" lvl="1" indent="-457200">
              <a:spcBef>
                <a:spcPts val="1000"/>
              </a:spcBef>
              <a:buFont typeface="Zapf Dingbats"/>
              <a:buChar char="✘"/>
            </a:pP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Expensive winter service</a:t>
            </a:r>
          </a:p>
          <a:p>
            <a:pPr marL="1107521" lvl="1" indent="-457200">
              <a:spcBef>
                <a:spcPts val="1000"/>
              </a:spcBef>
              <a:buFont typeface="Zapf Dingbats"/>
              <a:buChar char="✘"/>
            </a:pP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Inflexible and insufficient lighting </a:t>
            </a:r>
          </a:p>
          <a:p>
            <a:pPr marL="1107521" lvl="1" indent="-457200">
              <a:spcBef>
                <a:spcPts val="1000"/>
              </a:spcBef>
              <a:buFont typeface="Zapf Dingbats"/>
              <a:buChar char="✘"/>
            </a:pP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Traffic jams </a:t>
            </a:r>
          </a:p>
          <a:p>
            <a:pPr marL="1107521" lvl="1" indent="-457200">
              <a:spcBef>
                <a:spcPts val="1000"/>
              </a:spcBef>
              <a:buFont typeface="Zapf Dingbats"/>
              <a:buChar char="✘"/>
            </a:pP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Static traffic control</a:t>
            </a:r>
          </a:p>
        </p:txBody>
      </p:sp>
      <p:sp>
        <p:nvSpPr>
          <p:cNvPr id="11" name="Textfeld 8">
            <a:extLst>
              <a:ext uri="{FF2B5EF4-FFF2-40B4-BE49-F238E27FC236}">
                <a16:creationId xmlns:a16="http://schemas.microsoft.com/office/drawing/2014/main" xmlns="" id="{5E5951C9-9E9A-8745-8897-8FB2083B47A5}"/>
              </a:ext>
            </a:extLst>
          </p:cNvPr>
          <p:cNvSpPr txBox="1"/>
          <p:nvPr/>
        </p:nvSpPr>
        <p:spPr>
          <a:xfrm>
            <a:off x="7736408" y="8992175"/>
            <a:ext cx="8281211" cy="1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9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sz="1280" dirty="0" err="1">
                <a:solidFill>
                  <a:schemeClr val="bg1"/>
                </a:solidFill>
              </a:rPr>
              <a:t>Sources</a:t>
            </a:r>
            <a:r>
              <a:rPr lang="de-DE" sz="1280" dirty="0">
                <a:solidFill>
                  <a:schemeClr val="bg1"/>
                </a:solidFill>
              </a:rPr>
              <a:t>: </a:t>
            </a:r>
            <a:r>
              <a:rPr lang="de-DE" sz="128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IEA 2019</a:t>
            </a:r>
            <a:r>
              <a:rPr lang="de-DE" sz="1280" dirty="0">
                <a:solidFill>
                  <a:schemeClr val="bg1"/>
                </a:solidFill>
              </a:rPr>
              <a:t> ; </a:t>
            </a:r>
            <a:r>
              <a:rPr lang="de-DE" sz="128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IRENA 2017 </a:t>
            </a:r>
            <a:r>
              <a:rPr lang="de-DE" sz="1280" dirty="0">
                <a:solidFill>
                  <a:schemeClr val="bg1"/>
                </a:solidFill>
              </a:rPr>
              <a:t>;  </a:t>
            </a:r>
            <a:endParaRPr sz="128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5182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rafik 4" descr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792" y="3745965"/>
            <a:ext cx="4614846" cy="4416558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Textfeld 109"/>
          <p:cNvSpPr txBox="1"/>
          <p:nvPr/>
        </p:nvSpPr>
        <p:spPr>
          <a:xfrm>
            <a:off x="1521043" y="8363165"/>
            <a:ext cx="4364864" cy="1118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7" tIns="45717" rIns="45717" bIns="45717">
            <a:spAutoFit/>
          </a:bodyPr>
          <a:lstStyle>
            <a:lvl1pPr algn="ctr">
              <a:spcBef>
                <a:spcPts val="4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000" b="1" dirty="0" err="1">
                <a:solidFill>
                  <a:srgbClr val="8794A9"/>
                </a:solidFill>
                <a:latin typeface="+mn-lt"/>
              </a:rPr>
              <a:t>Bikelane</a:t>
            </a:r>
            <a:r>
              <a:rPr sz="2000" b="1" dirty="0">
                <a:solidFill>
                  <a:srgbClr val="8794A9"/>
                </a:solidFill>
                <a:latin typeface="+mn-lt"/>
              </a:rPr>
              <a:t> in the City of </a:t>
            </a:r>
            <a:r>
              <a:rPr sz="2000" b="1" dirty="0" err="1">
                <a:solidFill>
                  <a:srgbClr val="8794A9"/>
                </a:solidFill>
                <a:latin typeface="+mn-lt"/>
              </a:rPr>
              <a:t>Erftstadt</a:t>
            </a:r>
            <a:endParaRPr lang="de-DE" sz="2000" b="1" dirty="0">
              <a:solidFill>
                <a:srgbClr val="8794A9"/>
              </a:solidFill>
              <a:latin typeface="+mn-lt"/>
            </a:endParaRPr>
          </a:p>
          <a:p>
            <a:r>
              <a:rPr lang="de-DE" sz="1800" b="1" dirty="0">
                <a:solidFill>
                  <a:srgbClr val="0A254D"/>
                </a:solidFill>
                <a:latin typeface="+mn-lt"/>
              </a:rPr>
              <a:t>74 TEUR </a:t>
            </a:r>
            <a:r>
              <a:rPr lang="de-DE" sz="1800" b="1" dirty="0" err="1">
                <a:solidFill>
                  <a:srgbClr val="0A254D"/>
                </a:solidFill>
                <a:latin typeface="+mn-lt"/>
              </a:rPr>
              <a:t>hardware</a:t>
            </a:r>
            <a:r>
              <a:rPr lang="de-DE" sz="1800" b="1" dirty="0">
                <a:solidFill>
                  <a:srgbClr val="0A254D"/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rgbClr val="0A254D"/>
                </a:solidFill>
                <a:latin typeface="+mn-lt"/>
              </a:rPr>
              <a:t>sale</a:t>
            </a:r>
            <a:r>
              <a:rPr lang="de-DE" sz="1800" b="1" dirty="0">
                <a:solidFill>
                  <a:srgbClr val="0A254D"/>
                </a:solidFill>
                <a:latin typeface="+mn-lt"/>
              </a:rPr>
              <a:t> </a:t>
            </a:r>
          </a:p>
          <a:p>
            <a:endParaRPr sz="2000" b="1" dirty="0">
              <a:solidFill>
                <a:srgbClr val="8794A9"/>
              </a:solidFill>
              <a:latin typeface="+mn-lt"/>
            </a:endParaRPr>
          </a:p>
        </p:txBody>
      </p:sp>
      <p:sp>
        <p:nvSpPr>
          <p:cNvPr id="258" name="Textfeld 110"/>
          <p:cNvSpPr txBox="1"/>
          <p:nvPr/>
        </p:nvSpPr>
        <p:spPr>
          <a:xfrm>
            <a:off x="6218765" y="8363165"/>
            <a:ext cx="4364863" cy="728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7" tIns="45717" rIns="45717" bIns="45717">
            <a:spAutoFit/>
          </a:bodyPr>
          <a:lstStyle>
            <a:lvl1pPr algn="ctr">
              <a:spcBef>
                <a:spcPts val="4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000" b="1" dirty="0">
                <a:solidFill>
                  <a:srgbClr val="8794A9"/>
                </a:solidFill>
                <a:latin typeface="+mn-lt"/>
              </a:rPr>
              <a:t>Parking area </a:t>
            </a:r>
            <a:r>
              <a:rPr sz="2000" b="1" dirty="0" err="1">
                <a:solidFill>
                  <a:srgbClr val="8794A9"/>
                </a:solidFill>
                <a:latin typeface="+mn-lt"/>
              </a:rPr>
              <a:t>Torhäuser</a:t>
            </a:r>
            <a:r>
              <a:rPr sz="2000" b="1" dirty="0">
                <a:solidFill>
                  <a:srgbClr val="8794A9"/>
                </a:solidFill>
                <a:latin typeface="+mn-lt"/>
              </a:rPr>
              <a:t> at Gelsenkirchen</a:t>
            </a:r>
            <a:endParaRPr lang="de-DE" sz="2000" b="1" dirty="0">
              <a:solidFill>
                <a:srgbClr val="8794A9"/>
              </a:solidFill>
              <a:latin typeface="+mn-lt"/>
            </a:endParaRPr>
          </a:p>
          <a:p>
            <a:r>
              <a:rPr lang="de-DE" sz="1800" b="1" dirty="0">
                <a:solidFill>
                  <a:srgbClr val="0A254D"/>
                </a:solidFill>
                <a:latin typeface="+mn-lt"/>
              </a:rPr>
              <a:t>70 TEUR </a:t>
            </a:r>
            <a:r>
              <a:rPr lang="de-DE" sz="1800" b="1" dirty="0" err="1">
                <a:solidFill>
                  <a:srgbClr val="0A254D"/>
                </a:solidFill>
                <a:latin typeface="+mn-lt"/>
              </a:rPr>
              <a:t>hardware</a:t>
            </a:r>
            <a:r>
              <a:rPr lang="de-DE" sz="1800" b="1" dirty="0">
                <a:solidFill>
                  <a:srgbClr val="0A254D"/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rgbClr val="0A254D"/>
                </a:solidFill>
                <a:latin typeface="+mn-lt"/>
              </a:rPr>
              <a:t>sale</a:t>
            </a:r>
            <a:endParaRPr sz="1800" b="1" dirty="0">
              <a:solidFill>
                <a:srgbClr val="0A254D"/>
              </a:solidFill>
              <a:latin typeface="+mn-lt"/>
            </a:endParaRPr>
          </a:p>
        </p:txBody>
      </p:sp>
      <p:sp>
        <p:nvSpPr>
          <p:cNvPr id="259" name="Textfeld 111"/>
          <p:cNvSpPr txBox="1"/>
          <p:nvPr/>
        </p:nvSpPr>
        <p:spPr>
          <a:xfrm>
            <a:off x="10916486" y="8359735"/>
            <a:ext cx="5040561" cy="728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7" tIns="45717" rIns="45717" bIns="45717">
            <a:spAutoFit/>
          </a:bodyPr>
          <a:lstStyle>
            <a:lvl1pPr algn="ctr">
              <a:spcBef>
                <a:spcPts val="4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000" b="1" dirty="0">
                <a:solidFill>
                  <a:srgbClr val="8794A9"/>
                </a:solidFill>
                <a:latin typeface="+mn-lt"/>
              </a:rPr>
              <a:t>Entrance area at </a:t>
            </a:r>
            <a:r>
              <a:rPr sz="2000" b="1" dirty="0" err="1">
                <a:solidFill>
                  <a:srgbClr val="8794A9"/>
                </a:solidFill>
                <a:latin typeface="+mn-lt"/>
              </a:rPr>
              <a:t>RheinEnergie</a:t>
            </a:r>
            <a:r>
              <a:rPr sz="2000" b="1" dirty="0">
                <a:solidFill>
                  <a:srgbClr val="8794A9"/>
                </a:solidFill>
                <a:latin typeface="+mn-lt"/>
              </a:rPr>
              <a:t> Training </a:t>
            </a:r>
            <a:r>
              <a:rPr sz="2000" b="1" dirty="0" err="1">
                <a:solidFill>
                  <a:srgbClr val="8794A9"/>
                </a:solidFill>
                <a:latin typeface="+mn-lt"/>
              </a:rPr>
              <a:t>centre</a:t>
            </a:r>
            <a:endParaRPr lang="de-DE" sz="2000" b="1" dirty="0">
              <a:solidFill>
                <a:srgbClr val="8794A9"/>
              </a:solidFill>
              <a:latin typeface="+mn-lt"/>
            </a:endParaRPr>
          </a:p>
          <a:p>
            <a:r>
              <a:rPr lang="de-DE" sz="1800" b="1" dirty="0">
                <a:solidFill>
                  <a:srgbClr val="0A254D"/>
                </a:solidFill>
                <a:latin typeface="+mn-lt"/>
              </a:rPr>
              <a:t>12 TEUR </a:t>
            </a:r>
            <a:r>
              <a:rPr lang="de-DE" sz="1800" b="1" dirty="0" err="1">
                <a:solidFill>
                  <a:srgbClr val="0A254D"/>
                </a:solidFill>
                <a:latin typeface="+mn-lt"/>
              </a:rPr>
              <a:t>hardware</a:t>
            </a:r>
            <a:r>
              <a:rPr lang="de-DE" sz="1800" b="1" dirty="0">
                <a:solidFill>
                  <a:srgbClr val="0A254D"/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rgbClr val="0A254D"/>
                </a:solidFill>
                <a:latin typeface="+mn-lt"/>
              </a:rPr>
              <a:t>sale</a:t>
            </a:r>
            <a:endParaRPr sz="1800" b="1" dirty="0">
              <a:solidFill>
                <a:srgbClr val="0A254D"/>
              </a:solidFill>
              <a:latin typeface="+mn-lt"/>
            </a:endParaRPr>
          </a:p>
        </p:txBody>
      </p:sp>
      <p:sp>
        <p:nvSpPr>
          <p:cNvPr id="263" name="Textfeld 120"/>
          <p:cNvSpPr txBox="1"/>
          <p:nvPr/>
        </p:nvSpPr>
        <p:spPr>
          <a:xfrm>
            <a:off x="6392021" y="9132131"/>
            <a:ext cx="4364863" cy="398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7" tIns="45717" rIns="45717" bIns="45717">
            <a:spAutoFit/>
          </a:bodyPr>
          <a:lstStyle>
            <a:lvl1pPr algn="ctr">
              <a:spcBef>
                <a:spcPts val="4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992" b="1">
                <a:solidFill>
                  <a:schemeClr val="bg1"/>
                </a:solidFill>
              </a:rPr>
              <a:t> 40 sqm / 28 modules</a:t>
            </a:r>
          </a:p>
        </p:txBody>
      </p:sp>
      <p:sp>
        <p:nvSpPr>
          <p:cNvPr id="264" name="Textfeld 4"/>
          <p:cNvSpPr txBox="1"/>
          <p:nvPr/>
        </p:nvSpPr>
        <p:spPr>
          <a:xfrm>
            <a:off x="1039664" y="1398782"/>
            <a:ext cx="15720554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42" rIns="65042">
            <a:spAutoFit/>
          </a:bodyPr>
          <a:lstStyle>
            <a:lvl1pPr algn="ctr">
              <a:defRPr sz="1900">
                <a:solidFill>
                  <a:srgbClr val="00206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de-DE" sz="4400" dirty="0" err="1">
                <a:solidFill>
                  <a:srgbClr val="0A254D"/>
                </a:solidFill>
                <a:latin typeface="+mn-lt"/>
              </a:rPr>
              <a:t>solmove</a:t>
            </a:r>
            <a:r>
              <a:rPr lang="de-DE" sz="4400" dirty="0">
                <a:solidFill>
                  <a:srgbClr val="0A254D"/>
                </a:solidFill>
                <a:latin typeface="+mn-lt"/>
              </a:rPr>
              <a:t> </a:t>
            </a:r>
            <a:r>
              <a:rPr lang="de-DE" sz="4400" dirty="0" err="1">
                <a:solidFill>
                  <a:srgbClr val="0A254D"/>
                </a:solidFill>
                <a:latin typeface="+mn-lt"/>
              </a:rPr>
              <a:t>is</a:t>
            </a:r>
            <a:r>
              <a:rPr lang="de-DE" sz="4400" dirty="0">
                <a:solidFill>
                  <a:srgbClr val="0A254D"/>
                </a:solidFill>
                <a:latin typeface="+mn-lt"/>
              </a:rPr>
              <a:t> </a:t>
            </a:r>
            <a:r>
              <a:rPr lang="de-DE" sz="4400" dirty="0" err="1">
                <a:solidFill>
                  <a:srgbClr val="0A254D"/>
                </a:solidFill>
                <a:latin typeface="+mn-lt"/>
              </a:rPr>
              <a:t>transforming</a:t>
            </a:r>
            <a:r>
              <a:rPr lang="de-DE" sz="4400" dirty="0">
                <a:solidFill>
                  <a:srgbClr val="0A254D"/>
                </a:solidFill>
                <a:latin typeface="+mn-lt"/>
              </a:rPr>
              <a:t> </a:t>
            </a:r>
            <a:r>
              <a:rPr lang="de-DE" sz="4400" dirty="0" err="1">
                <a:solidFill>
                  <a:srgbClr val="0A254D"/>
                </a:solidFill>
                <a:latin typeface="+mn-lt"/>
              </a:rPr>
              <a:t>ordinary</a:t>
            </a:r>
            <a:r>
              <a:rPr lang="de-DE" sz="4400" dirty="0">
                <a:solidFill>
                  <a:srgbClr val="0A254D"/>
                </a:solidFill>
                <a:latin typeface="+mn-lt"/>
              </a:rPr>
              <a:t> </a:t>
            </a:r>
            <a:r>
              <a:rPr lang="de-DE" sz="4400" dirty="0" err="1">
                <a:solidFill>
                  <a:srgbClr val="0A254D"/>
                </a:solidFill>
                <a:latin typeface="+mn-lt"/>
              </a:rPr>
              <a:t>roads</a:t>
            </a:r>
            <a:r>
              <a:rPr lang="de-DE" sz="4400" dirty="0">
                <a:solidFill>
                  <a:srgbClr val="0A254D"/>
                </a:solidFill>
                <a:latin typeface="+mn-lt"/>
              </a:rPr>
              <a:t> </a:t>
            </a:r>
            <a:r>
              <a:rPr lang="de-DE" sz="4400" dirty="0" err="1">
                <a:solidFill>
                  <a:srgbClr val="0A254D"/>
                </a:solidFill>
                <a:latin typeface="+mn-lt"/>
              </a:rPr>
              <a:t>into</a:t>
            </a:r>
            <a:r>
              <a:rPr lang="de-DE" sz="4400" dirty="0">
                <a:solidFill>
                  <a:srgbClr val="0A254D"/>
                </a:solidFill>
                <a:latin typeface="+mn-lt"/>
              </a:rPr>
              <a:t> </a:t>
            </a:r>
            <a:r>
              <a:rPr lang="de-DE" sz="4400" b="1" dirty="0">
                <a:solidFill>
                  <a:srgbClr val="0A254D"/>
                </a:solidFill>
                <a:latin typeface="+mn-lt"/>
              </a:rPr>
              <a:t>smart solar </a:t>
            </a:r>
            <a:r>
              <a:rPr lang="de-DE" sz="4400" b="1" dirty="0" err="1">
                <a:solidFill>
                  <a:srgbClr val="0A254D"/>
                </a:solidFill>
                <a:latin typeface="+mn-lt"/>
              </a:rPr>
              <a:t>streets</a:t>
            </a:r>
            <a:r>
              <a:rPr lang="de-DE" sz="4400" dirty="0">
                <a:solidFill>
                  <a:srgbClr val="0A254D"/>
                </a:solidFill>
                <a:latin typeface="+mn-lt"/>
              </a:rPr>
              <a:t>, </a:t>
            </a:r>
            <a:r>
              <a:rPr lang="de-DE" sz="4400" dirty="0" err="1">
                <a:solidFill>
                  <a:srgbClr val="0A254D"/>
                </a:solidFill>
                <a:latin typeface="+mn-lt"/>
              </a:rPr>
              <a:t>helping</a:t>
            </a:r>
            <a:r>
              <a:rPr lang="de-DE" sz="4400" dirty="0">
                <a:solidFill>
                  <a:srgbClr val="0A254D"/>
                </a:solidFill>
                <a:latin typeface="+mn-lt"/>
              </a:rPr>
              <a:t> </a:t>
            </a:r>
            <a:r>
              <a:rPr lang="de-DE" sz="4400" dirty="0" err="1">
                <a:solidFill>
                  <a:srgbClr val="0A254D"/>
                </a:solidFill>
                <a:latin typeface="+mn-lt"/>
              </a:rPr>
              <a:t>cities</a:t>
            </a:r>
            <a:r>
              <a:rPr lang="de-DE" sz="4400" dirty="0">
                <a:solidFill>
                  <a:srgbClr val="0A254D"/>
                </a:solidFill>
                <a:latin typeface="+mn-lt"/>
              </a:rPr>
              <a:t> and </a:t>
            </a:r>
            <a:r>
              <a:rPr lang="de-DE" sz="4400" dirty="0" err="1">
                <a:solidFill>
                  <a:srgbClr val="0A254D"/>
                </a:solidFill>
                <a:latin typeface="+mn-lt"/>
              </a:rPr>
              <a:t>municipalities</a:t>
            </a:r>
            <a:r>
              <a:rPr lang="de-DE" sz="4400" dirty="0">
                <a:solidFill>
                  <a:srgbClr val="0A254D"/>
                </a:solidFill>
                <a:latin typeface="+mn-lt"/>
              </a:rPr>
              <a:t> </a:t>
            </a:r>
            <a:r>
              <a:rPr lang="de-DE" sz="4400" dirty="0" err="1">
                <a:solidFill>
                  <a:srgbClr val="0A254D"/>
                </a:solidFill>
                <a:latin typeface="+mn-lt"/>
              </a:rPr>
              <a:t>getting</a:t>
            </a:r>
            <a:r>
              <a:rPr lang="de-DE" sz="4400" dirty="0">
                <a:solidFill>
                  <a:srgbClr val="0A254D"/>
                </a:solidFill>
                <a:latin typeface="+mn-lt"/>
              </a:rPr>
              <a:t> smarter and </a:t>
            </a:r>
            <a:r>
              <a:rPr lang="de-DE" sz="4400" dirty="0" err="1">
                <a:solidFill>
                  <a:srgbClr val="0A254D"/>
                </a:solidFill>
                <a:latin typeface="+mn-lt"/>
              </a:rPr>
              <a:t>more</a:t>
            </a:r>
            <a:r>
              <a:rPr lang="de-DE" sz="4400" dirty="0">
                <a:solidFill>
                  <a:srgbClr val="0A254D"/>
                </a:solidFill>
                <a:latin typeface="+mn-lt"/>
              </a:rPr>
              <a:t> </a:t>
            </a:r>
            <a:r>
              <a:rPr lang="de-DE" sz="4400" dirty="0" err="1">
                <a:solidFill>
                  <a:srgbClr val="0A254D"/>
                </a:solidFill>
                <a:latin typeface="+mn-lt"/>
              </a:rPr>
              <a:t>sustainable</a:t>
            </a:r>
            <a:r>
              <a:rPr lang="de-DE" sz="4400" dirty="0">
                <a:solidFill>
                  <a:srgbClr val="0A254D"/>
                </a:solidFill>
                <a:latin typeface="+mn-lt"/>
              </a:rPr>
              <a:t>,</a:t>
            </a:r>
            <a:r>
              <a:rPr lang="de-DE" sz="4400" b="1" dirty="0">
                <a:solidFill>
                  <a:srgbClr val="0A254D"/>
                </a:solidFill>
                <a:latin typeface="+mn-lt"/>
              </a:rPr>
              <a:t> </a:t>
            </a:r>
            <a:r>
              <a:rPr lang="de-DE" sz="4400" dirty="0" err="1">
                <a:solidFill>
                  <a:srgbClr val="0A254D"/>
                </a:solidFill>
                <a:latin typeface="+mn-lt"/>
              </a:rPr>
              <a:t>every</a:t>
            </a:r>
            <a:r>
              <a:rPr lang="de-DE" sz="4400" dirty="0">
                <a:solidFill>
                  <a:srgbClr val="0A254D"/>
                </a:solidFill>
                <a:latin typeface="+mn-lt"/>
              </a:rPr>
              <a:t> </a:t>
            </a:r>
            <a:r>
              <a:rPr lang="de-DE" sz="4400" dirty="0" err="1">
                <a:solidFill>
                  <a:srgbClr val="0A254D"/>
                </a:solidFill>
                <a:latin typeface="+mn-lt"/>
              </a:rPr>
              <a:t>day</a:t>
            </a:r>
            <a:r>
              <a:rPr lang="de-DE" sz="4400" dirty="0">
                <a:solidFill>
                  <a:srgbClr val="0A254D"/>
                </a:solidFill>
                <a:latin typeface="+mn-lt"/>
              </a:rPr>
              <a:t> - </a:t>
            </a:r>
            <a:r>
              <a:rPr lang="de-DE" sz="4400" dirty="0" err="1">
                <a:solidFill>
                  <a:srgbClr val="0A254D"/>
                </a:solidFill>
                <a:latin typeface="+mn-lt"/>
              </a:rPr>
              <a:t>b</a:t>
            </a:r>
            <a:r>
              <a:rPr lang="de-DE" sz="4400" b="1" dirty="0" err="1">
                <a:solidFill>
                  <a:srgbClr val="0A254D"/>
                </a:solidFill>
              </a:rPr>
              <a:t>y</a:t>
            </a:r>
            <a:r>
              <a:rPr lang="de-DE" sz="4400" b="1" dirty="0">
                <a:solidFill>
                  <a:srgbClr val="0A254D"/>
                </a:solidFill>
              </a:rPr>
              <a:t> </a:t>
            </a:r>
            <a:r>
              <a:rPr lang="de-DE" sz="4400" b="1" dirty="0" err="1">
                <a:solidFill>
                  <a:srgbClr val="0A254D"/>
                </a:solidFill>
              </a:rPr>
              <a:t>foot</a:t>
            </a:r>
            <a:r>
              <a:rPr lang="de-DE" sz="4400" b="1" dirty="0">
                <a:solidFill>
                  <a:srgbClr val="0A254D"/>
                </a:solidFill>
              </a:rPr>
              <a:t>, bike </a:t>
            </a:r>
            <a:r>
              <a:rPr lang="de-DE" sz="4400" b="1" dirty="0" err="1">
                <a:solidFill>
                  <a:srgbClr val="0A254D"/>
                </a:solidFill>
              </a:rPr>
              <a:t>or</a:t>
            </a:r>
            <a:r>
              <a:rPr lang="de-DE" sz="4400" b="1" dirty="0">
                <a:solidFill>
                  <a:srgbClr val="0A254D"/>
                </a:solidFill>
              </a:rPr>
              <a:t> </a:t>
            </a:r>
            <a:r>
              <a:rPr lang="de-DE" sz="4400" b="1" dirty="0" err="1">
                <a:solidFill>
                  <a:srgbClr val="0A254D"/>
                </a:solidFill>
              </a:rPr>
              <a:t>car</a:t>
            </a:r>
            <a:r>
              <a:rPr lang="de-DE" sz="4400" b="1" dirty="0">
                <a:solidFill>
                  <a:srgbClr val="0A254D"/>
                </a:solidFill>
              </a:rPr>
              <a:t>!</a:t>
            </a:r>
            <a:endParaRPr sz="4400" b="1" dirty="0">
              <a:solidFill>
                <a:srgbClr val="0A254D"/>
              </a:solidFill>
              <a:latin typeface="+mn-lt"/>
            </a:endParaRPr>
          </a:p>
        </p:txBody>
      </p:sp>
      <p:pic>
        <p:nvPicPr>
          <p:cNvPr id="265" name="Bild 1" descr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280" y="3745965"/>
            <a:ext cx="4740352" cy="4416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Grafik 105" descr="Grafik 10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737" y="3582243"/>
            <a:ext cx="1176015" cy="387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1581" y="3371637"/>
            <a:ext cx="1326641" cy="64265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platzhalter 1">
            <a:extLst>
              <a:ext uri="{FF2B5EF4-FFF2-40B4-BE49-F238E27FC236}">
                <a16:creationId xmlns:a16="http://schemas.microsoft.com/office/drawing/2014/main" xmlns="" id="{979113A9-544A-D64F-A68A-7DD33C91FCBE}"/>
              </a:ext>
            </a:extLst>
          </p:cNvPr>
          <p:cNvSpPr txBox="1">
            <a:spLocks/>
          </p:cNvSpPr>
          <p:nvPr/>
        </p:nvSpPr>
        <p:spPr>
          <a:xfrm>
            <a:off x="9752632" y="567623"/>
            <a:ext cx="6692908" cy="861973"/>
          </a:xfrm>
          <a:prstGeom prst="rect">
            <a:avLst/>
          </a:prstGeom>
          <a:ln w="12700">
            <a:miter lim="400000"/>
          </a:ln>
        </p:spPr>
        <p:txBody>
          <a:bodyPr vert="horz" lIns="102431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6600" b="1" spc="-152" dirty="0">
                <a:solidFill>
                  <a:srgbClr val="8794A9"/>
                </a:solidFill>
                <a:latin typeface="+mn-lt"/>
              </a:rPr>
              <a:t>SOLUTION</a:t>
            </a:r>
            <a:endParaRPr lang="en-US" sz="4553" b="1" spc="-152" dirty="0">
              <a:solidFill>
                <a:srgbClr val="8794A9"/>
              </a:solidFill>
              <a:latin typeface="+mn-lt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7DB62EC4-93FA-2647-8F16-07D4D41E2D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654" y="3736255"/>
            <a:ext cx="2941199" cy="4416558"/>
          </a:xfrm>
          <a:prstGeom prst="rect">
            <a:avLst/>
          </a:prstGeom>
        </p:spPr>
      </p:pic>
      <p:pic>
        <p:nvPicPr>
          <p:cNvPr id="268" name="Picture 2" descr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4607" y="3582243"/>
            <a:ext cx="974915" cy="60719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D40DFB75-AB78-1D45-88E7-30545F8CD6EF}"/>
              </a:ext>
            </a:extLst>
          </p:cNvPr>
          <p:cNvSpPr txBox="1"/>
          <p:nvPr/>
        </p:nvSpPr>
        <p:spPr>
          <a:xfrm>
            <a:off x="5543550" y="858678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endParaRPr lang="de-DE" sz="25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859314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">
            <a:extLst>
              <a:ext uri="{FF2B5EF4-FFF2-40B4-BE49-F238E27FC236}">
                <a16:creationId xmlns:a16="http://schemas.microsoft.com/office/drawing/2014/main" xmlns="" id="{CF095B70-B191-474E-91BB-3CE70D7A9307}"/>
              </a:ext>
            </a:extLst>
          </p:cNvPr>
          <p:cNvSpPr txBox="1">
            <a:spLocks/>
          </p:cNvSpPr>
          <p:nvPr/>
        </p:nvSpPr>
        <p:spPr>
          <a:xfrm>
            <a:off x="9844835" y="2982939"/>
            <a:ext cx="5799178" cy="1325055"/>
          </a:xfrm>
          <a:prstGeom prst="rect">
            <a:avLst/>
          </a:prstGeom>
          <a:ln w="12700">
            <a:miter lim="400000"/>
          </a:ln>
        </p:spPr>
        <p:txBody>
          <a:bodyPr vert="horz" lIns="102431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400" b="1" spc="-152" dirty="0">
              <a:solidFill>
                <a:srgbClr val="0A254D"/>
              </a:solidFill>
            </a:endParaRPr>
          </a:p>
        </p:txBody>
      </p:sp>
      <p:sp>
        <p:nvSpPr>
          <p:cNvPr id="14" name="Textplatzhalter 1">
            <a:extLst>
              <a:ext uri="{FF2B5EF4-FFF2-40B4-BE49-F238E27FC236}">
                <a16:creationId xmlns:a16="http://schemas.microsoft.com/office/drawing/2014/main" xmlns="" id="{CE837686-64AC-B44E-A41D-5923CA428BB9}"/>
              </a:ext>
            </a:extLst>
          </p:cNvPr>
          <p:cNvSpPr txBox="1">
            <a:spLocks/>
          </p:cNvSpPr>
          <p:nvPr/>
        </p:nvSpPr>
        <p:spPr>
          <a:xfrm>
            <a:off x="11696848" y="567623"/>
            <a:ext cx="4748692" cy="861973"/>
          </a:xfrm>
          <a:prstGeom prst="rect">
            <a:avLst/>
          </a:prstGeom>
          <a:ln w="12700">
            <a:miter lim="400000"/>
          </a:ln>
        </p:spPr>
        <p:txBody>
          <a:bodyPr vert="horz" lIns="102431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553" b="1" spc="-152" dirty="0">
                <a:solidFill>
                  <a:schemeClr val="bg1"/>
                </a:solidFill>
              </a:rPr>
              <a:t>CHALLENGE</a:t>
            </a:r>
          </a:p>
        </p:txBody>
      </p:sp>
      <p:sp>
        <p:nvSpPr>
          <p:cNvPr id="18" name="Textplatzhalter 1">
            <a:extLst>
              <a:ext uri="{FF2B5EF4-FFF2-40B4-BE49-F238E27FC236}">
                <a16:creationId xmlns:a16="http://schemas.microsoft.com/office/drawing/2014/main" xmlns="" id="{1CFB6143-EF70-C545-ABC0-578524B656EF}"/>
              </a:ext>
            </a:extLst>
          </p:cNvPr>
          <p:cNvSpPr txBox="1">
            <a:spLocks/>
          </p:cNvSpPr>
          <p:nvPr/>
        </p:nvSpPr>
        <p:spPr>
          <a:xfrm>
            <a:off x="9752632" y="567623"/>
            <a:ext cx="6692908" cy="861973"/>
          </a:xfrm>
          <a:prstGeom prst="rect">
            <a:avLst/>
          </a:prstGeom>
          <a:ln w="12700">
            <a:miter lim="400000"/>
          </a:ln>
        </p:spPr>
        <p:txBody>
          <a:bodyPr vert="horz" lIns="102431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6600" b="1" spc="-152" dirty="0">
                <a:solidFill>
                  <a:srgbClr val="8794A9"/>
                </a:solidFill>
                <a:latin typeface="+mn-lt"/>
              </a:rPr>
              <a:t>PRODUCT</a:t>
            </a:r>
            <a:endParaRPr lang="en-US" sz="4553" b="1" spc="-152" dirty="0">
              <a:solidFill>
                <a:srgbClr val="8794A9"/>
              </a:solidFill>
              <a:latin typeface="+mn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8E7C4AE9-1F2C-4943-88E0-34029BC27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478" y="2363778"/>
            <a:ext cx="5091062" cy="235287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110FEEC6-0C02-1946-B7D6-D2A8DA3D6F7B}"/>
              </a:ext>
            </a:extLst>
          </p:cNvPr>
          <p:cNvSpPr/>
          <p:nvPr/>
        </p:nvSpPr>
        <p:spPr>
          <a:xfrm>
            <a:off x="727410" y="2194545"/>
            <a:ext cx="6651631" cy="652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80"/>
              </a:spcAft>
            </a:pPr>
            <a:r>
              <a:rPr lang="en-US" sz="3600" b="1" dirty="0">
                <a:solidFill>
                  <a:srgbClr val="8794A9"/>
                </a:solidFill>
                <a:cs typeface="Arial" panose="020B0604020202020204" pitchFamily="34" charset="0"/>
              </a:rPr>
              <a:t>Outstanding characteristics: 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b="1" dirty="0">
                <a:solidFill>
                  <a:srgbClr val="0A254D"/>
                </a:solidFill>
                <a:cs typeface="Arial" panose="020B0604020202020204" pitchFamily="34" charset="0"/>
              </a:rPr>
              <a:t>Solar power production </a:t>
            </a:r>
            <a:r>
              <a:rPr lang="en-US" sz="2800" dirty="0">
                <a:solidFill>
                  <a:srgbClr val="0A254D"/>
                </a:solidFill>
                <a:cs typeface="Arial" panose="020B0604020202020204" pitchFamily="34" charset="0"/>
              </a:rPr>
              <a:t>with high-efficiency monocrystalline solar cells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b="1" dirty="0">
                <a:solidFill>
                  <a:srgbClr val="0A254D"/>
                </a:solidFill>
                <a:cs typeface="Arial" panose="020B0604020202020204" pitchFamily="34" charset="0"/>
              </a:rPr>
              <a:t>Background area lighting </a:t>
            </a:r>
            <a:r>
              <a:rPr lang="en-US" sz="2800" dirty="0">
                <a:solidFill>
                  <a:srgbClr val="0A254D"/>
                </a:solidFill>
                <a:cs typeface="Arial" panose="020B0604020202020204" pitchFamily="34" charset="0"/>
              </a:rPr>
              <a:t>with RGBW-LEDs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b="1" dirty="0">
                <a:solidFill>
                  <a:srgbClr val="0A254D"/>
                </a:solidFill>
                <a:cs typeface="Arial" panose="020B0604020202020204" pitchFamily="34" charset="0"/>
              </a:rPr>
              <a:t>Surface heating </a:t>
            </a:r>
            <a:r>
              <a:rPr lang="en-US" sz="2800" dirty="0">
                <a:solidFill>
                  <a:srgbClr val="0A254D"/>
                </a:solidFill>
                <a:cs typeface="Arial" panose="020B0604020202020204" pitchFamily="34" charset="0"/>
              </a:rPr>
              <a:t>for de-icing 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b="1" dirty="0">
                <a:solidFill>
                  <a:srgbClr val="0A254D"/>
                </a:solidFill>
                <a:cs typeface="Arial" panose="020B0604020202020204" pitchFamily="34" charset="0"/>
              </a:rPr>
              <a:t>Bonding</a:t>
            </a:r>
            <a:r>
              <a:rPr lang="en-US" sz="2800" dirty="0">
                <a:solidFill>
                  <a:srgbClr val="0A254D"/>
                </a:solidFill>
                <a:cs typeface="Arial" panose="020B0604020202020204" pitchFamily="34" charset="0"/>
              </a:rPr>
              <a:t> on asphalt or concrete surfaces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8794A9"/>
                </a:solidFill>
                <a:cs typeface="Arial" panose="020B0604020202020204" pitchFamily="34" charset="0"/>
              </a:rPr>
              <a:t>Data collecting</a:t>
            </a:r>
            <a:r>
              <a:rPr lang="en-US" sz="2800" dirty="0">
                <a:solidFill>
                  <a:srgbClr val="8794A9"/>
                </a:solidFill>
                <a:cs typeface="Arial" panose="020B0604020202020204" pitchFamily="34" charset="0"/>
              </a:rPr>
              <a:t> e.g. power, temperature, pressure, vehicle identification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794A9"/>
                </a:solidFill>
                <a:cs typeface="Arial" panose="020B0604020202020204" pitchFamily="34" charset="0"/>
              </a:rPr>
              <a:t>Meshed </a:t>
            </a:r>
            <a:r>
              <a:rPr lang="en-US" sz="2800" b="1" dirty="0">
                <a:solidFill>
                  <a:srgbClr val="8794A9"/>
                </a:solidFill>
                <a:cs typeface="Arial" panose="020B0604020202020204" pitchFamily="34" charset="0"/>
              </a:rPr>
              <a:t>wireless communication network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8794A9"/>
                </a:solidFill>
                <a:cs typeface="Arial" panose="020B0604020202020204" pitchFamily="34" charset="0"/>
              </a:rPr>
              <a:t>Plug-in module </a:t>
            </a:r>
            <a:r>
              <a:rPr lang="en-US" sz="2800" dirty="0">
                <a:solidFill>
                  <a:srgbClr val="8794A9"/>
                </a:solidFill>
                <a:cs typeface="Arial" panose="020B0604020202020204" pitchFamily="34" charset="0"/>
              </a:rPr>
              <a:t>interconnection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8794A9"/>
                </a:solidFill>
                <a:cs typeface="Arial" panose="020B0604020202020204" pitchFamily="34" charset="0"/>
              </a:rPr>
              <a:t>“Open system” </a:t>
            </a:r>
            <a:r>
              <a:rPr lang="en-US" sz="2800" dirty="0">
                <a:solidFill>
                  <a:srgbClr val="8794A9"/>
                </a:solidFill>
                <a:cs typeface="Arial" panose="020B0604020202020204" pitchFamily="34" charset="0"/>
              </a:rPr>
              <a:t>for other stakeholders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ACF93CCF-376A-794C-BEE9-C27071BC9A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392" y="2363779"/>
            <a:ext cx="3581213" cy="324649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xmlns="" id="{1F7757B9-D6CD-9847-81D2-91E41CA9B8DF}"/>
              </a:ext>
            </a:extLst>
          </p:cNvPr>
          <p:cNvGrpSpPr/>
          <p:nvPr/>
        </p:nvGrpSpPr>
        <p:grpSpPr>
          <a:xfrm>
            <a:off x="11386956" y="4927154"/>
            <a:ext cx="5092843" cy="3527427"/>
            <a:chOff x="2323409" y="2835876"/>
            <a:chExt cx="3374007" cy="2311246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xmlns="" id="{22AEE698-A203-6743-AD1E-3283BC207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3409" y="2835876"/>
              <a:ext cx="3374007" cy="2311246"/>
            </a:xfrm>
            <a:prstGeom prst="rect">
              <a:avLst/>
            </a:prstGeom>
          </p:spPr>
        </p:pic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xmlns="" id="{672868DB-F8CD-1B45-8BBE-A149879C60AB}"/>
                </a:ext>
              </a:extLst>
            </p:cNvPr>
            <p:cNvGrpSpPr/>
            <p:nvPr/>
          </p:nvGrpSpPr>
          <p:grpSpPr>
            <a:xfrm>
              <a:off x="3309273" y="3032632"/>
              <a:ext cx="1528033" cy="1690924"/>
              <a:chOff x="431383" y="3100365"/>
              <a:chExt cx="1528033" cy="1690924"/>
            </a:xfrm>
          </p:grpSpPr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xmlns="" id="{AD01622B-CB5A-F848-AE84-3FB8DDA249A8}"/>
                  </a:ext>
                </a:extLst>
              </p:cNvPr>
              <p:cNvSpPr txBox="1"/>
              <p:nvPr/>
            </p:nvSpPr>
            <p:spPr>
              <a:xfrm>
                <a:off x="431383" y="3100365"/>
                <a:ext cx="1528033" cy="302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2400" b="1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solmove</a:t>
                </a:r>
                <a:r>
                  <a:rPr lang="de-DE" sz="2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de-DE" sz="2400" b="1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module</a:t>
                </a:r>
                <a:endParaRPr lang="de-DE" sz="2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xmlns="" id="{10D612FE-9BF6-2A4E-A6BC-85550FB3D95E}"/>
                  </a:ext>
                </a:extLst>
              </p:cNvPr>
              <p:cNvSpPr txBox="1"/>
              <p:nvPr/>
            </p:nvSpPr>
            <p:spPr>
              <a:xfrm>
                <a:off x="684150" y="3790915"/>
                <a:ext cx="896744" cy="302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2400" b="1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Adhesive</a:t>
                </a:r>
                <a:endParaRPr lang="de-DE" sz="2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xmlns="" id="{8774B981-1EEA-044B-97F3-B8509ED78BD8}"/>
                  </a:ext>
                </a:extLst>
              </p:cNvPr>
              <p:cNvSpPr txBox="1"/>
              <p:nvPr/>
            </p:nvSpPr>
            <p:spPr>
              <a:xfrm>
                <a:off x="748509" y="4488796"/>
                <a:ext cx="768031" cy="302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2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Asphalt</a:t>
                </a:r>
              </a:p>
            </p:txBody>
          </p:sp>
        </p:grp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xmlns="" id="{D779F6E5-A871-7748-B5A2-C9FEA910EEB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912" y="7911195"/>
            <a:ext cx="563372" cy="563372"/>
          </a:xfrm>
          <a:prstGeom prst="rect">
            <a:avLst/>
          </a:prstGeom>
        </p:spPr>
      </p:pic>
      <p:pic>
        <p:nvPicPr>
          <p:cNvPr id="22" name="Picture 6" descr="Bildergebnis fÃ¼r solar energy icon">
            <a:extLst>
              <a:ext uri="{FF2B5EF4-FFF2-40B4-BE49-F238E27FC236}">
                <a16:creationId xmlns:a16="http://schemas.microsoft.com/office/drawing/2014/main" xmlns="" id="{99269A6E-118F-984C-8B3F-450D7A4E2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3631" y="7901756"/>
            <a:ext cx="563372" cy="563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heizung icon">
            <a:extLst>
              <a:ext uri="{FF2B5EF4-FFF2-40B4-BE49-F238E27FC236}">
                <a16:creationId xmlns:a16="http://schemas.microsoft.com/office/drawing/2014/main" xmlns="" id="{887F272C-679F-5341-B13A-64E7D444D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2193" y="7870291"/>
            <a:ext cx="563372" cy="563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ildergebnis fÃ¼r sensor icon">
            <a:extLst>
              <a:ext uri="{FF2B5EF4-FFF2-40B4-BE49-F238E27FC236}">
                <a16:creationId xmlns:a16="http://schemas.microsoft.com/office/drawing/2014/main" xmlns="" id="{6A86D5B9-CCC5-7D4D-87A3-44307FC0A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5664" y="7985532"/>
            <a:ext cx="512156" cy="51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ldergebnis fÃ¼r wireless communication icon">
            <a:extLst>
              <a:ext uri="{FF2B5EF4-FFF2-40B4-BE49-F238E27FC236}">
                <a16:creationId xmlns:a16="http://schemas.microsoft.com/office/drawing/2014/main" xmlns="" id="{CE448932-2A00-9D47-AFD3-05A7F89D8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8102" y="7952972"/>
            <a:ext cx="512156" cy="51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AE7B522F-1114-9C4E-BACA-B4C90EAFBA5E}"/>
              </a:ext>
            </a:extLst>
          </p:cNvPr>
          <p:cNvSpPr txBox="1"/>
          <p:nvPr/>
        </p:nvSpPr>
        <p:spPr>
          <a:xfrm>
            <a:off x="6732573" y="147275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endParaRPr lang="de-DE" sz="2500" dirty="0">
              <a:solidFill>
                <a:schemeClr val="tx1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4" name="Gewitterblitz 3">
            <a:extLst>
              <a:ext uri="{FF2B5EF4-FFF2-40B4-BE49-F238E27FC236}">
                <a16:creationId xmlns:a16="http://schemas.microsoft.com/office/drawing/2014/main" xmlns="" id="{A840B043-CAF2-CD46-BC6B-10A62967EA95}"/>
              </a:ext>
            </a:extLst>
          </p:cNvPr>
          <p:cNvSpPr/>
          <p:nvPr/>
        </p:nvSpPr>
        <p:spPr>
          <a:xfrm>
            <a:off x="8888536" y="5858731"/>
            <a:ext cx="864096" cy="187220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7787FBC7-BCF5-B641-80EE-F75A15DD499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2392" y="5777801"/>
            <a:ext cx="3581213" cy="202281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C0D54F4B-512B-2A49-B023-722E8E23FC46}"/>
              </a:ext>
            </a:extLst>
          </p:cNvPr>
          <p:cNvSpPr txBox="1"/>
          <p:nvPr/>
        </p:nvSpPr>
        <p:spPr>
          <a:xfrm>
            <a:off x="7570856" y="1782043"/>
            <a:ext cx="8975657" cy="4320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8794A9"/>
                </a:solidFill>
                <a:cs typeface="Arial"/>
              </a:rPr>
              <a:t>Agile development to implement learnings from prototyping</a:t>
            </a:r>
          </a:p>
        </p:txBody>
      </p:sp>
    </p:spTree>
    <p:extLst>
      <p:ext uri="{BB962C8B-B14F-4D97-AF65-F5344CB8AC3E}">
        <p14:creationId xmlns:p14="http://schemas.microsoft.com/office/powerpoint/2010/main" val="364030753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 Box 2">
            <a:extLst>
              <a:ext uri="{FF2B5EF4-FFF2-40B4-BE49-F238E27FC236}">
                <a16:creationId xmlns:a16="http://schemas.microsoft.com/office/drawing/2014/main" xmlns="" id="{3374EA61-6683-4C8B-8745-483120B6F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777" y="1975898"/>
            <a:ext cx="7714937" cy="40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28039" tIns="66580" rIns="128039" bIns="66580">
            <a:spAutoFit/>
          </a:bodyPr>
          <a:lstStyle>
            <a:lvl1pPr>
              <a:spcBef>
                <a:spcPct val="60000"/>
              </a:spcBef>
              <a:buClr>
                <a:srgbClr val="C0C0C0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C0C0C0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C0C0C0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C0C0C0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423"/>
              </a:spcAft>
              <a:buClrTx/>
              <a:buNone/>
            </a:pPr>
            <a:r>
              <a:rPr lang="de-DE" altLang="de-DE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Pilotprojekt (in Vorbereitung)</a:t>
            </a:r>
          </a:p>
          <a:p>
            <a:pPr algn="r">
              <a:lnSpc>
                <a:spcPct val="115000"/>
              </a:lnSpc>
              <a:spcBef>
                <a:spcPct val="0"/>
              </a:spcBef>
              <a:spcAft>
                <a:spcPts val="1423"/>
              </a:spcAft>
              <a:buClrTx/>
              <a:buNone/>
            </a:pPr>
            <a:r>
              <a:rPr lang="de-DE" alt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Partner </a:t>
            </a:r>
          </a:p>
          <a:p>
            <a:pPr algn="r">
              <a:lnSpc>
                <a:spcPct val="115000"/>
              </a:lnSpc>
              <a:spcBef>
                <a:spcPct val="0"/>
              </a:spcBef>
              <a:spcAft>
                <a:spcPts val="1423"/>
              </a:spcAft>
              <a:buClrTx/>
              <a:buNone/>
            </a:pPr>
            <a:r>
              <a:rPr lang="de-DE" alt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Metz </a:t>
            </a:r>
            <a:r>
              <a:rPr lang="de-DE" alt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Moover</a:t>
            </a:r>
            <a:endParaRPr lang="de-DE" altLang="de-DE" sz="2800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  <a:cs typeface="Calibri Light" pitchFamily="34" charset="0"/>
            </a:endParaRPr>
          </a:p>
          <a:p>
            <a:pPr algn="r">
              <a:lnSpc>
                <a:spcPct val="115000"/>
              </a:lnSpc>
              <a:spcBef>
                <a:spcPct val="0"/>
              </a:spcBef>
              <a:spcAft>
                <a:spcPts val="1423"/>
              </a:spcAft>
              <a:buClrTx/>
              <a:buNone/>
            </a:pPr>
            <a:endParaRPr lang="de-DE" altLang="de-DE" sz="2800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  <a:cs typeface="Calibri Light" pitchFamily="34" charset="0"/>
            </a:endParaRPr>
          </a:p>
          <a:p>
            <a:pPr algn="r">
              <a:lnSpc>
                <a:spcPct val="115000"/>
              </a:lnSpc>
              <a:spcBef>
                <a:spcPct val="0"/>
              </a:spcBef>
              <a:spcAft>
                <a:spcPts val="1423"/>
              </a:spcAft>
              <a:buClrTx/>
              <a:buNone/>
            </a:pPr>
            <a:endParaRPr lang="de-DE" altLang="de-DE" sz="2800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  <a:cs typeface="Calibri Light" pitchFamily="34" charset="0"/>
            </a:endParaRPr>
          </a:p>
          <a:p>
            <a:pPr algn="r">
              <a:lnSpc>
                <a:spcPct val="115000"/>
              </a:lnSpc>
              <a:spcBef>
                <a:spcPct val="0"/>
              </a:spcBef>
              <a:spcAft>
                <a:spcPts val="1423"/>
              </a:spcAft>
              <a:buClrTx/>
              <a:buNone/>
            </a:pPr>
            <a:r>
              <a:rPr lang="de-DE" alt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Würth Elektronik</a:t>
            </a:r>
          </a:p>
        </p:txBody>
      </p:sp>
      <p:sp>
        <p:nvSpPr>
          <p:cNvPr id="13" name="Textplatzhalter 1">
            <a:extLst>
              <a:ext uri="{FF2B5EF4-FFF2-40B4-BE49-F238E27FC236}">
                <a16:creationId xmlns:a16="http://schemas.microsoft.com/office/drawing/2014/main" xmlns="" id="{CF095B70-B191-474E-91BB-3CE70D7A9307}"/>
              </a:ext>
            </a:extLst>
          </p:cNvPr>
          <p:cNvSpPr txBox="1">
            <a:spLocks/>
          </p:cNvSpPr>
          <p:nvPr/>
        </p:nvSpPr>
        <p:spPr>
          <a:xfrm>
            <a:off x="5174598" y="567623"/>
            <a:ext cx="11270942" cy="861973"/>
          </a:xfrm>
          <a:prstGeom prst="rect">
            <a:avLst/>
          </a:prstGeom>
          <a:ln w="12700">
            <a:miter lim="400000"/>
          </a:ln>
        </p:spPr>
        <p:txBody>
          <a:bodyPr vert="horz" lIns="102431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553" spc="-152" dirty="0">
                <a:solidFill>
                  <a:srgbClr val="0A254D"/>
                </a:solidFill>
              </a:rPr>
              <a:t>IDEAS for market entry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5145" y="415680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endParaRPr lang="de-DE" sz="25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3374EA61-6683-4C8B-8745-483120B6F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980" y="1975898"/>
            <a:ext cx="7714937" cy="408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28039" tIns="66580" rIns="128039" bIns="66580">
            <a:spAutoFit/>
          </a:bodyPr>
          <a:lstStyle>
            <a:lvl1pPr>
              <a:spcBef>
                <a:spcPct val="60000"/>
              </a:spcBef>
              <a:buClr>
                <a:srgbClr val="C0C0C0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C0C0C0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C0C0C0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C0C0C0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423"/>
              </a:spcAft>
              <a:buClrTx/>
              <a:buNone/>
            </a:pPr>
            <a:r>
              <a:rPr lang="de-DE" altLang="de-DE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e</a:t>
            </a:r>
            <a:r>
              <a:rPr lang="de-DE" altLang="de-DE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de-DE" altLang="de-DE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Scooter</a:t>
            </a:r>
            <a:r>
              <a:rPr lang="de-DE" altLang="de-DE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de-DE" altLang="de-DE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Charging</a:t>
            </a:r>
            <a:endParaRPr lang="de-DE" altLang="de-DE" sz="2845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  <a:cs typeface="Calibri Light" pitchFamily="34" charset="0"/>
            </a:endParaRPr>
          </a:p>
          <a:p>
            <a:pPr marL="457200" indent="-457200">
              <a:lnSpc>
                <a:spcPct val="115000"/>
              </a:lnSpc>
              <a:spcBef>
                <a:spcPct val="0"/>
              </a:spcBef>
              <a:spcAft>
                <a:spcPts val="1423"/>
              </a:spcAft>
              <a:buClrTx/>
            </a:pPr>
            <a:r>
              <a:rPr lang="de-DE" alt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green</a:t>
            </a:r>
            <a:r>
              <a:rPr lang="de-DE" alt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de-DE" alt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energy</a:t>
            </a:r>
            <a:r>
              <a:rPr lang="de-DE" alt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, </a:t>
            </a:r>
            <a:r>
              <a:rPr lang="de-DE" alt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green</a:t>
            </a:r>
            <a:r>
              <a:rPr lang="de-DE" alt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de-DE" alt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image</a:t>
            </a:r>
            <a:endParaRPr lang="de-DE" altLang="de-DE" sz="2800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  <a:cs typeface="Calibri Light" pitchFamily="34" charset="0"/>
            </a:endParaRPr>
          </a:p>
          <a:p>
            <a:pPr marL="457200" indent="-457200">
              <a:lnSpc>
                <a:spcPct val="115000"/>
              </a:lnSpc>
              <a:spcBef>
                <a:spcPct val="0"/>
              </a:spcBef>
              <a:spcAft>
                <a:spcPts val="1423"/>
              </a:spcAft>
              <a:buClrTx/>
            </a:pPr>
            <a:r>
              <a:rPr lang="de-DE" alt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inductive</a:t>
            </a:r>
            <a:r>
              <a:rPr lang="de-DE" alt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de-DE" alt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charging</a:t>
            </a:r>
            <a:r>
              <a:rPr lang="de-DE" alt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de-DE" alt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reduces</a:t>
            </a:r>
            <a:r>
              <a:rPr lang="de-DE" alt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de-DE" alt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costs</a:t>
            </a:r>
            <a:endParaRPr lang="de-DE" altLang="de-DE" sz="2800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  <a:cs typeface="Calibri Light" pitchFamily="34" charset="0"/>
            </a:endParaRPr>
          </a:p>
          <a:p>
            <a:pPr marL="457200" indent="-457200">
              <a:lnSpc>
                <a:spcPct val="115000"/>
              </a:lnSpc>
              <a:spcBef>
                <a:spcPct val="0"/>
              </a:spcBef>
              <a:spcAft>
                <a:spcPts val="1423"/>
              </a:spcAft>
              <a:buClrTx/>
            </a:pPr>
            <a:r>
              <a:rPr lang="de-DE" alt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off </a:t>
            </a:r>
            <a:r>
              <a:rPr lang="de-DE" alt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grid</a:t>
            </a:r>
            <a:r>
              <a:rPr lang="de-DE" alt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 power </a:t>
            </a:r>
            <a:r>
              <a:rPr lang="de-DE" alt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makes</a:t>
            </a:r>
            <a:r>
              <a:rPr lang="de-DE" alt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de-DE" alt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independent</a:t>
            </a:r>
            <a:endParaRPr lang="de-DE" altLang="de-DE" sz="2800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  <a:cs typeface="Calibri Light" pitchFamily="34" charset="0"/>
            </a:endParaRPr>
          </a:p>
          <a:p>
            <a:pPr marL="457200" indent="-457200">
              <a:lnSpc>
                <a:spcPct val="115000"/>
              </a:lnSpc>
              <a:spcBef>
                <a:spcPct val="0"/>
              </a:spcBef>
              <a:spcAft>
                <a:spcPts val="1423"/>
              </a:spcAft>
              <a:buClrTx/>
            </a:pPr>
            <a:r>
              <a:rPr lang="de-DE" alt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neutral </a:t>
            </a:r>
            <a:r>
              <a:rPr lang="de-DE" alt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platform</a:t>
            </a:r>
            <a:r>
              <a:rPr lang="de-DE" alt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de-DE" alt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increase</a:t>
            </a:r>
            <a:r>
              <a:rPr lang="de-DE" alt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de-DE" alt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acceptance</a:t>
            </a:r>
            <a:endParaRPr lang="de-DE" altLang="de-DE" sz="2800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  <a:cs typeface="Calibri Light" pitchFamily="34" charset="0"/>
            </a:endParaRPr>
          </a:p>
          <a:p>
            <a:pPr marL="457200" indent="-457200">
              <a:lnSpc>
                <a:spcPct val="115000"/>
              </a:lnSpc>
              <a:spcBef>
                <a:spcPct val="0"/>
              </a:spcBef>
              <a:spcAft>
                <a:spcPts val="1423"/>
              </a:spcAft>
              <a:buClrTx/>
            </a:pPr>
            <a:endParaRPr lang="de-DE" altLang="de-DE" sz="2845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151" y="2718458"/>
            <a:ext cx="4496902" cy="3372677"/>
          </a:xfrm>
          <a:prstGeom prst="rect">
            <a:avLst/>
          </a:prstGeom>
        </p:spPr>
      </p:pic>
      <p:grpSp>
        <p:nvGrpSpPr>
          <p:cNvPr id="84" name="Gruppierung 83"/>
          <p:cNvGrpSpPr/>
          <p:nvPr/>
        </p:nvGrpSpPr>
        <p:grpSpPr>
          <a:xfrm>
            <a:off x="8974889" y="6534571"/>
            <a:ext cx="4512331" cy="2736303"/>
            <a:chOff x="1111329" y="4268962"/>
            <a:chExt cx="3405779" cy="2149974"/>
          </a:xfrm>
        </p:grpSpPr>
        <p:grpSp>
          <p:nvGrpSpPr>
            <p:cNvPr id="85" name="Gruppierung 84"/>
            <p:cNvGrpSpPr/>
            <p:nvPr/>
          </p:nvGrpSpPr>
          <p:grpSpPr>
            <a:xfrm>
              <a:off x="1111329" y="4296580"/>
              <a:ext cx="3405779" cy="962204"/>
              <a:chOff x="1111329" y="4296580"/>
              <a:chExt cx="3405779" cy="962204"/>
            </a:xfrm>
          </p:grpSpPr>
          <p:sp>
            <p:nvSpPr>
              <p:cNvPr id="105" name="Rechteck 104"/>
              <p:cNvSpPr/>
              <p:nvPr/>
            </p:nvSpPr>
            <p:spPr>
              <a:xfrm>
                <a:off x="2817743" y="4296580"/>
                <a:ext cx="234369" cy="954921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106" name="Rechteck 105"/>
              <p:cNvSpPr/>
              <p:nvPr/>
            </p:nvSpPr>
            <p:spPr>
              <a:xfrm>
                <a:off x="3059323" y="4296580"/>
                <a:ext cx="468739" cy="47746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107" name="Rechteck 106"/>
              <p:cNvSpPr/>
              <p:nvPr/>
            </p:nvSpPr>
            <p:spPr>
              <a:xfrm>
                <a:off x="3528104" y="4296580"/>
                <a:ext cx="468739" cy="47746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108" name="Rechteck 107"/>
              <p:cNvSpPr/>
              <p:nvPr/>
            </p:nvSpPr>
            <p:spPr>
              <a:xfrm>
                <a:off x="4002650" y="4296580"/>
                <a:ext cx="468739" cy="47746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109" name="Rechteck 108"/>
              <p:cNvSpPr/>
              <p:nvPr/>
            </p:nvSpPr>
            <p:spPr>
              <a:xfrm>
                <a:off x="3055901" y="4781324"/>
                <a:ext cx="468739" cy="47746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110" name="Rechteck 109"/>
              <p:cNvSpPr/>
              <p:nvPr/>
            </p:nvSpPr>
            <p:spPr>
              <a:xfrm>
                <a:off x="3524682" y="4781324"/>
                <a:ext cx="468739" cy="47746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111" name="Rechteck 110"/>
              <p:cNvSpPr/>
              <p:nvPr/>
            </p:nvSpPr>
            <p:spPr>
              <a:xfrm>
                <a:off x="3999229" y="4781324"/>
                <a:ext cx="468739" cy="47746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112" name="Rechteck 111"/>
              <p:cNvSpPr/>
              <p:nvPr/>
            </p:nvSpPr>
            <p:spPr>
              <a:xfrm>
                <a:off x="1154851" y="4296580"/>
                <a:ext cx="468739" cy="47746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113" name="Rechteck 112"/>
              <p:cNvSpPr/>
              <p:nvPr/>
            </p:nvSpPr>
            <p:spPr>
              <a:xfrm>
                <a:off x="1629619" y="4299075"/>
                <a:ext cx="468739" cy="47746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114" name="Rechteck 113"/>
              <p:cNvSpPr/>
              <p:nvPr/>
            </p:nvSpPr>
            <p:spPr>
              <a:xfrm>
                <a:off x="2099202" y="4296580"/>
                <a:ext cx="468739" cy="47746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115" name="Rechteck 114"/>
              <p:cNvSpPr/>
              <p:nvPr/>
            </p:nvSpPr>
            <p:spPr>
              <a:xfrm>
                <a:off x="1157049" y="4781324"/>
                <a:ext cx="468739" cy="47746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116" name="Rechteck 115"/>
              <p:cNvSpPr/>
              <p:nvPr/>
            </p:nvSpPr>
            <p:spPr>
              <a:xfrm>
                <a:off x="1625830" y="4781324"/>
                <a:ext cx="468739" cy="47746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117" name="Rechteck 116"/>
              <p:cNvSpPr/>
              <p:nvPr/>
            </p:nvSpPr>
            <p:spPr>
              <a:xfrm>
                <a:off x="2100377" y="4781324"/>
                <a:ext cx="468739" cy="47746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118" name="Rechteck 117"/>
              <p:cNvSpPr/>
              <p:nvPr/>
            </p:nvSpPr>
            <p:spPr>
              <a:xfrm>
                <a:off x="2577584" y="4296580"/>
                <a:ext cx="234369" cy="954922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119" name="Rechteck 118"/>
              <p:cNvSpPr/>
              <p:nvPr/>
            </p:nvSpPr>
            <p:spPr>
              <a:xfrm>
                <a:off x="1111329" y="4296580"/>
                <a:ext cx="45719" cy="954921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120" name="Rechteck 119"/>
              <p:cNvSpPr/>
              <p:nvPr/>
            </p:nvSpPr>
            <p:spPr>
              <a:xfrm>
                <a:off x="4471389" y="4296580"/>
                <a:ext cx="45719" cy="954922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</p:grpSp>
        <p:grpSp>
          <p:nvGrpSpPr>
            <p:cNvPr id="86" name="Gruppierung 85"/>
            <p:cNvGrpSpPr/>
            <p:nvPr/>
          </p:nvGrpSpPr>
          <p:grpSpPr>
            <a:xfrm>
              <a:off x="1111329" y="4268962"/>
              <a:ext cx="3405779" cy="2149974"/>
              <a:chOff x="1111329" y="4268962"/>
              <a:chExt cx="3405779" cy="2149974"/>
            </a:xfrm>
          </p:grpSpPr>
          <p:sp>
            <p:nvSpPr>
              <p:cNvPr id="87" name="Textfeld 86"/>
              <p:cNvSpPr txBox="1"/>
              <p:nvPr/>
            </p:nvSpPr>
            <p:spPr>
              <a:xfrm>
                <a:off x="1438051" y="5495606"/>
                <a:ext cx="255390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Solarfläche: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1,2m x 4,2m (14 Module)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Liefern 600Wh bei Sonne</a:t>
                </a:r>
              </a:p>
            </p:txBody>
          </p:sp>
          <p:sp>
            <p:nvSpPr>
              <p:cNvPr id="88" name="Rechteck 87"/>
              <p:cNvSpPr/>
              <p:nvPr/>
            </p:nvSpPr>
            <p:spPr>
              <a:xfrm>
                <a:off x="1111329" y="4268962"/>
                <a:ext cx="3405779" cy="45719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89" name="Rechteck 88"/>
              <p:cNvSpPr/>
              <p:nvPr/>
            </p:nvSpPr>
            <p:spPr>
              <a:xfrm>
                <a:off x="1111329" y="5258785"/>
                <a:ext cx="3405779" cy="53192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90" name="Rechteck 89"/>
              <p:cNvSpPr/>
              <p:nvPr/>
            </p:nvSpPr>
            <p:spPr>
              <a:xfrm>
                <a:off x="2678046" y="5024546"/>
                <a:ext cx="45719" cy="139436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92" name="Rechteck 91"/>
              <p:cNvSpPr/>
              <p:nvPr/>
            </p:nvSpPr>
            <p:spPr>
              <a:xfrm>
                <a:off x="2904890" y="5024546"/>
                <a:ext cx="45719" cy="139436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94" name="Rechteck 93"/>
              <p:cNvSpPr/>
              <p:nvPr/>
            </p:nvSpPr>
            <p:spPr>
              <a:xfrm>
                <a:off x="2658862" y="4760300"/>
                <a:ext cx="84338" cy="67643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grpSp>
            <p:nvGrpSpPr>
              <p:cNvPr id="95" name="Gruppierung 94"/>
              <p:cNvGrpSpPr/>
              <p:nvPr/>
            </p:nvGrpSpPr>
            <p:grpSpPr>
              <a:xfrm>
                <a:off x="2633842" y="4719747"/>
                <a:ext cx="129786" cy="126826"/>
                <a:chOff x="3315026" y="3576707"/>
                <a:chExt cx="628324" cy="613995"/>
              </a:xfrm>
            </p:grpSpPr>
            <p:sp>
              <p:nvSpPr>
                <p:cNvPr id="103" name="Oval 102"/>
                <p:cNvSpPr/>
                <p:nvPr/>
              </p:nvSpPr>
              <p:spPr>
                <a:xfrm>
                  <a:off x="3315026" y="3576707"/>
                  <a:ext cx="628324" cy="613995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0EB7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3416574" y="3669805"/>
                  <a:ext cx="425228" cy="415528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0EB7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</p:grpSp>
          <p:sp>
            <p:nvSpPr>
              <p:cNvPr id="96" name="Diagonaler Streifen 40"/>
              <p:cNvSpPr/>
              <p:nvPr/>
            </p:nvSpPr>
            <p:spPr>
              <a:xfrm rot="21108387">
                <a:off x="2863805" y="4459638"/>
                <a:ext cx="145999" cy="165001"/>
              </a:xfrm>
              <a:custGeom>
                <a:avLst/>
                <a:gdLst>
                  <a:gd name="connsiteX0" fmla="*/ 0 w 714226"/>
                  <a:gd name="connsiteY0" fmla="*/ 380936 h 761871"/>
                  <a:gd name="connsiteX1" fmla="*/ 357113 w 714226"/>
                  <a:gd name="connsiteY1" fmla="*/ 0 h 761871"/>
                  <a:gd name="connsiteX2" fmla="*/ 714226 w 714226"/>
                  <a:gd name="connsiteY2" fmla="*/ 0 h 761871"/>
                  <a:gd name="connsiteX3" fmla="*/ 0 w 714226"/>
                  <a:gd name="connsiteY3" fmla="*/ 761871 h 761871"/>
                  <a:gd name="connsiteX4" fmla="*/ 0 w 714226"/>
                  <a:gd name="connsiteY4" fmla="*/ 380936 h 761871"/>
                  <a:gd name="connsiteX0" fmla="*/ 0 w 714226"/>
                  <a:gd name="connsiteY0" fmla="*/ 456736 h 837671"/>
                  <a:gd name="connsiteX1" fmla="*/ 432182 w 714226"/>
                  <a:gd name="connsiteY1" fmla="*/ 0 h 837671"/>
                  <a:gd name="connsiteX2" fmla="*/ 714226 w 714226"/>
                  <a:gd name="connsiteY2" fmla="*/ 75800 h 837671"/>
                  <a:gd name="connsiteX3" fmla="*/ 0 w 714226"/>
                  <a:gd name="connsiteY3" fmla="*/ 837671 h 837671"/>
                  <a:gd name="connsiteX4" fmla="*/ 0 w 714226"/>
                  <a:gd name="connsiteY4" fmla="*/ 456736 h 837671"/>
                  <a:gd name="connsiteX0" fmla="*/ 0 w 714226"/>
                  <a:gd name="connsiteY0" fmla="*/ 456736 h 837671"/>
                  <a:gd name="connsiteX1" fmla="*/ 432182 w 714226"/>
                  <a:gd name="connsiteY1" fmla="*/ 0 h 837671"/>
                  <a:gd name="connsiteX2" fmla="*/ 579816 w 714226"/>
                  <a:gd name="connsiteY2" fmla="*/ 46582 h 837671"/>
                  <a:gd name="connsiteX3" fmla="*/ 714226 w 714226"/>
                  <a:gd name="connsiteY3" fmla="*/ 75800 h 837671"/>
                  <a:gd name="connsiteX4" fmla="*/ 0 w 714226"/>
                  <a:gd name="connsiteY4" fmla="*/ 837671 h 837671"/>
                  <a:gd name="connsiteX5" fmla="*/ 0 w 714226"/>
                  <a:gd name="connsiteY5" fmla="*/ 456736 h 837671"/>
                  <a:gd name="connsiteX0" fmla="*/ 0 w 714226"/>
                  <a:gd name="connsiteY0" fmla="*/ 480146 h 861081"/>
                  <a:gd name="connsiteX1" fmla="*/ 432182 w 714226"/>
                  <a:gd name="connsiteY1" fmla="*/ 23410 h 861081"/>
                  <a:gd name="connsiteX2" fmla="*/ 628387 w 714226"/>
                  <a:gd name="connsiteY2" fmla="*/ 0 h 861081"/>
                  <a:gd name="connsiteX3" fmla="*/ 714226 w 714226"/>
                  <a:gd name="connsiteY3" fmla="*/ 99210 h 861081"/>
                  <a:gd name="connsiteX4" fmla="*/ 0 w 714226"/>
                  <a:gd name="connsiteY4" fmla="*/ 861081 h 861081"/>
                  <a:gd name="connsiteX5" fmla="*/ 0 w 714226"/>
                  <a:gd name="connsiteY5" fmla="*/ 480146 h 861081"/>
                  <a:gd name="connsiteX0" fmla="*/ 0 w 751628"/>
                  <a:gd name="connsiteY0" fmla="*/ 503592 h 884527"/>
                  <a:gd name="connsiteX1" fmla="*/ 432182 w 751628"/>
                  <a:gd name="connsiteY1" fmla="*/ 46856 h 884527"/>
                  <a:gd name="connsiteX2" fmla="*/ 628387 w 751628"/>
                  <a:gd name="connsiteY2" fmla="*/ 23446 h 884527"/>
                  <a:gd name="connsiteX3" fmla="*/ 714226 w 751628"/>
                  <a:gd name="connsiteY3" fmla="*/ 122656 h 884527"/>
                  <a:gd name="connsiteX4" fmla="*/ 0 w 751628"/>
                  <a:gd name="connsiteY4" fmla="*/ 884527 h 884527"/>
                  <a:gd name="connsiteX5" fmla="*/ 0 w 751628"/>
                  <a:gd name="connsiteY5" fmla="*/ 503592 h 884527"/>
                  <a:gd name="connsiteX0" fmla="*/ 0 w 758386"/>
                  <a:gd name="connsiteY0" fmla="*/ 515080 h 896015"/>
                  <a:gd name="connsiteX1" fmla="*/ 432182 w 758386"/>
                  <a:gd name="connsiteY1" fmla="*/ 58344 h 896015"/>
                  <a:gd name="connsiteX2" fmla="*/ 628387 w 758386"/>
                  <a:gd name="connsiteY2" fmla="*/ 34934 h 896015"/>
                  <a:gd name="connsiteX3" fmla="*/ 714226 w 758386"/>
                  <a:gd name="connsiteY3" fmla="*/ 134144 h 896015"/>
                  <a:gd name="connsiteX4" fmla="*/ 0 w 758386"/>
                  <a:gd name="connsiteY4" fmla="*/ 896015 h 896015"/>
                  <a:gd name="connsiteX5" fmla="*/ 0 w 758386"/>
                  <a:gd name="connsiteY5" fmla="*/ 515080 h 896015"/>
                  <a:gd name="connsiteX0" fmla="*/ 0 w 759516"/>
                  <a:gd name="connsiteY0" fmla="*/ 508139 h 889074"/>
                  <a:gd name="connsiteX1" fmla="*/ 432182 w 759516"/>
                  <a:gd name="connsiteY1" fmla="*/ 51403 h 889074"/>
                  <a:gd name="connsiteX2" fmla="*/ 628387 w 759516"/>
                  <a:gd name="connsiteY2" fmla="*/ 27993 h 889074"/>
                  <a:gd name="connsiteX3" fmla="*/ 714226 w 759516"/>
                  <a:gd name="connsiteY3" fmla="*/ 127203 h 889074"/>
                  <a:gd name="connsiteX4" fmla="*/ 0 w 759516"/>
                  <a:gd name="connsiteY4" fmla="*/ 889074 h 889074"/>
                  <a:gd name="connsiteX5" fmla="*/ 0 w 759516"/>
                  <a:gd name="connsiteY5" fmla="*/ 508139 h 889074"/>
                  <a:gd name="connsiteX0" fmla="*/ 0 w 759516"/>
                  <a:gd name="connsiteY0" fmla="*/ 496233 h 877168"/>
                  <a:gd name="connsiteX1" fmla="*/ 432182 w 759516"/>
                  <a:gd name="connsiteY1" fmla="*/ 39497 h 877168"/>
                  <a:gd name="connsiteX2" fmla="*/ 628387 w 759516"/>
                  <a:gd name="connsiteY2" fmla="*/ 16087 h 877168"/>
                  <a:gd name="connsiteX3" fmla="*/ 714226 w 759516"/>
                  <a:gd name="connsiteY3" fmla="*/ 115297 h 877168"/>
                  <a:gd name="connsiteX4" fmla="*/ 0 w 759516"/>
                  <a:gd name="connsiteY4" fmla="*/ 877168 h 877168"/>
                  <a:gd name="connsiteX5" fmla="*/ 0 w 759516"/>
                  <a:gd name="connsiteY5" fmla="*/ 496233 h 877168"/>
                  <a:gd name="connsiteX0" fmla="*/ 0 w 751687"/>
                  <a:gd name="connsiteY0" fmla="*/ 496233 h 877168"/>
                  <a:gd name="connsiteX1" fmla="*/ 432182 w 751687"/>
                  <a:gd name="connsiteY1" fmla="*/ 39497 h 877168"/>
                  <a:gd name="connsiteX2" fmla="*/ 628387 w 751687"/>
                  <a:gd name="connsiteY2" fmla="*/ 16087 h 877168"/>
                  <a:gd name="connsiteX3" fmla="*/ 714226 w 751687"/>
                  <a:gd name="connsiteY3" fmla="*/ 115297 h 877168"/>
                  <a:gd name="connsiteX4" fmla="*/ 0 w 751687"/>
                  <a:gd name="connsiteY4" fmla="*/ 877168 h 877168"/>
                  <a:gd name="connsiteX5" fmla="*/ 0 w 751687"/>
                  <a:gd name="connsiteY5" fmla="*/ 496233 h 877168"/>
                  <a:gd name="connsiteX0" fmla="*/ 0 w 757926"/>
                  <a:gd name="connsiteY0" fmla="*/ 529950 h 910885"/>
                  <a:gd name="connsiteX1" fmla="*/ 432182 w 757926"/>
                  <a:gd name="connsiteY1" fmla="*/ 73214 h 910885"/>
                  <a:gd name="connsiteX2" fmla="*/ 661221 w 757926"/>
                  <a:gd name="connsiteY2" fmla="*/ 0 h 910885"/>
                  <a:gd name="connsiteX3" fmla="*/ 714226 w 757926"/>
                  <a:gd name="connsiteY3" fmla="*/ 149014 h 910885"/>
                  <a:gd name="connsiteX4" fmla="*/ 0 w 757926"/>
                  <a:gd name="connsiteY4" fmla="*/ 910885 h 910885"/>
                  <a:gd name="connsiteX5" fmla="*/ 0 w 757926"/>
                  <a:gd name="connsiteY5" fmla="*/ 529950 h 910885"/>
                  <a:gd name="connsiteX0" fmla="*/ 0 w 757060"/>
                  <a:gd name="connsiteY0" fmla="*/ 546568 h 927503"/>
                  <a:gd name="connsiteX1" fmla="*/ 432182 w 757060"/>
                  <a:gd name="connsiteY1" fmla="*/ 89832 h 927503"/>
                  <a:gd name="connsiteX2" fmla="*/ 657198 w 757060"/>
                  <a:gd name="connsiteY2" fmla="*/ 0 h 927503"/>
                  <a:gd name="connsiteX3" fmla="*/ 714226 w 757060"/>
                  <a:gd name="connsiteY3" fmla="*/ 165632 h 927503"/>
                  <a:gd name="connsiteX4" fmla="*/ 0 w 757060"/>
                  <a:gd name="connsiteY4" fmla="*/ 927503 h 927503"/>
                  <a:gd name="connsiteX5" fmla="*/ 0 w 757060"/>
                  <a:gd name="connsiteY5" fmla="*/ 546568 h 927503"/>
                  <a:gd name="connsiteX0" fmla="*/ 0 w 757060"/>
                  <a:gd name="connsiteY0" fmla="*/ 560851 h 941786"/>
                  <a:gd name="connsiteX1" fmla="*/ 432182 w 757060"/>
                  <a:gd name="connsiteY1" fmla="*/ 104115 h 941786"/>
                  <a:gd name="connsiteX2" fmla="*/ 657198 w 757060"/>
                  <a:gd name="connsiteY2" fmla="*/ 14283 h 941786"/>
                  <a:gd name="connsiteX3" fmla="*/ 714226 w 757060"/>
                  <a:gd name="connsiteY3" fmla="*/ 179915 h 941786"/>
                  <a:gd name="connsiteX4" fmla="*/ 0 w 757060"/>
                  <a:gd name="connsiteY4" fmla="*/ 941786 h 941786"/>
                  <a:gd name="connsiteX5" fmla="*/ 0 w 757060"/>
                  <a:gd name="connsiteY5" fmla="*/ 560851 h 941786"/>
                  <a:gd name="connsiteX0" fmla="*/ 0 w 761489"/>
                  <a:gd name="connsiteY0" fmla="*/ 556876 h 937811"/>
                  <a:gd name="connsiteX1" fmla="*/ 432182 w 761489"/>
                  <a:gd name="connsiteY1" fmla="*/ 100140 h 937811"/>
                  <a:gd name="connsiteX2" fmla="*/ 657198 w 761489"/>
                  <a:gd name="connsiteY2" fmla="*/ 10308 h 937811"/>
                  <a:gd name="connsiteX3" fmla="*/ 714226 w 761489"/>
                  <a:gd name="connsiteY3" fmla="*/ 175940 h 937811"/>
                  <a:gd name="connsiteX4" fmla="*/ 0 w 761489"/>
                  <a:gd name="connsiteY4" fmla="*/ 937811 h 937811"/>
                  <a:gd name="connsiteX5" fmla="*/ 0 w 761489"/>
                  <a:gd name="connsiteY5" fmla="*/ 556876 h 937811"/>
                  <a:gd name="connsiteX0" fmla="*/ 0 w 761489"/>
                  <a:gd name="connsiteY0" fmla="*/ 546568 h 927503"/>
                  <a:gd name="connsiteX1" fmla="*/ 432182 w 761489"/>
                  <a:gd name="connsiteY1" fmla="*/ 89832 h 927503"/>
                  <a:gd name="connsiteX2" fmla="*/ 657198 w 761489"/>
                  <a:gd name="connsiteY2" fmla="*/ 0 h 927503"/>
                  <a:gd name="connsiteX3" fmla="*/ 714226 w 761489"/>
                  <a:gd name="connsiteY3" fmla="*/ 165632 h 927503"/>
                  <a:gd name="connsiteX4" fmla="*/ 0 w 761489"/>
                  <a:gd name="connsiteY4" fmla="*/ 927503 h 927503"/>
                  <a:gd name="connsiteX5" fmla="*/ 0 w 761489"/>
                  <a:gd name="connsiteY5" fmla="*/ 546568 h 927503"/>
                  <a:gd name="connsiteX0" fmla="*/ 0 w 770013"/>
                  <a:gd name="connsiteY0" fmla="*/ 546568 h 927503"/>
                  <a:gd name="connsiteX1" fmla="*/ 432182 w 770013"/>
                  <a:gd name="connsiteY1" fmla="*/ 89832 h 927503"/>
                  <a:gd name="connsiteX2" fmla="*/ 657198 w 770013"/>
                  <a:gd name="connsiteY2" fmla="*/ 0 h 927503"/>
                  <a:gd name="connsiteX3" fmla="*/ 714226 w 770013"/>
                  <a:gd name="connsiteY3" fmla="*/ 165632 h 927503"/>
                  <a:gd name="connsiteX4" fmla="*/ 0 w 770013"/>
                  <a:gd name="connsiteY4" fmla="*/ 927503 h 927503"/>
                  <a:gd name="connsiteX5" fmla="*/ 0 w 770013"/>
                  <a:gd name="connsiteY5" fmla="*/ 546568 h 927503"/>
                  <a:gd name="connsiteX0" fmla="*/ 0 w 748100"/>
                  <a:gd name="connsiteY0" fmla="*/ 546568 h 927503"/>
                  <a:gd name="connsiteX1" fmla="*/ 432182 w 748100"/>
                  <a:gd name="connsiteY1" fmla="*/ 89832 h 927503"/>
                  <a:gd name="connsiteX2" fmla="*/ 657198 w 748100"/>
                  <a:gd name="connsiteY2" fmla="*/ 0 h 927503"/>
                  <a:gd name="connsiteX3" fmla="*/ 714226 w 748100"/>
                  <a:gd name="connsiteY3" fmla="*/ 165632 h 927503"/>
                  <a:gd name="connsiteX4" fmla="*/ 0 w 748100"/>
                  <a:gd name="connsiteY4" fmla="*/ 927503 h 927503"/>
                  <a:gd name="connsiteX5" fmla="*/ 0 w 748100"/>
                  <a:gd name="connsiteY5" fmla="*/ 546568 h 927503"/>
                  <a:gd name="connsiteX0" fmla="*/ 0 w 762034"/>
                  <a:gd name="connsiteY0" fmla="*/ 549183 h 930118"/>
                  <a:gd name="connsiteX1" fmla="*/ 432182 w 762034"/>
                  <a:gd name="connsiteY1" fmla="*/ 92447 h 930118"/>
                  <a:gd name="connsiteX2" fmla="*/ 728145 w 762034"/>
                  <a:gd name="connsiteY2" fmla="*/ 0 h 930118"/>
                  <a:gd name="connsiteX3" fmla="*/ 714226 w 762034"/>
                  <a:gd name="connsiteY3" fmla="*/ 168247 h 930118"/>
                  <a:gd name="connsiteX4" fmla="*/ 0 w 762034"/>
                  <a:gd name="connsiteY4" fmla="*/ 930118 h 930118"/>
                  <a:gd name="connsiteX5" fmla="*/ 0 w 762034"/>
                  <a:gd name="connsiteY5" fmla="*/ 549183 h 930118"/>
                  <a:gd name="connsiteX0" fmla="*/ 0 w 762034"/>
                  <a:gd name="connsiteY0" fmla="*/ 565787 h 946722"/>
                  <a:gd name="connsiteX1" fmla="*/ 432182 w 762034"/>
                  <a:gd name="connsiteY1" fmla="*/ 109051 h 946722"/>
                  <a:gd name="connsiteX2" fmla="*/ 728145 w 762034"/>
                  <a:gd name="connsiteY2" fmla="*/ 16604 h 946722"/>
                  <a:gd name="connsiteX3" fmla="*/ 714226 w 762034"/>
                  <a:gd name="connsiteY3" fmla="*/ 184851 h 946722"/>
                  <a:gd name="connsiteX4" fmla="*/ 0 w 762034"/>
                  <a:gd name="connsiteY4" fmla="*/ 946722 h 946722"/>
                  <a:gd name="connsiteX5" fmla="*/ 0 w 762034"/>
                  <a:gd name="connsiteY5" fmla="*/ 565787 h 946722"/>
                  <a:gd name="connsiteX0" fmla="*/ 0 w 771377"/>
                  <a:gd name="connsiteY0" fmla="*/ 565787 h 946722"/>
                  <a:gd name="connsiteX1" fmla="*/ 432182 w 771377"/>
                  <a:gd name="connsiteY1" fmla="*/ 109051 h 946722"/>
                  <a:gd name="connsiteX2" fmla="*/ 728145 w 771377"/>
                  <a:gd name="connsiteY2" fmla="*/ 16604 h 946722"/>
                  <a:gd name="connsiteX3" fmla="*/ 714226 w 771377"/>
                  <a:gd name="connsiteY3" fmla="*/ 184851 h 946722"/>
                  <a:gd name="connsiteX4" fmla="*/ 0 w 771377"/>
                  <a:gd name="connsiteY4" fmla="*/ 946722 h 946722"/>
                  <a:gd name="connsiteX5" fmla="*/ 0 w 771377"/>
                  <a:gd name="connsiteY5" fmla="*/ 565787 h 946722"/>
                  <a:gd name="connsiteX0" fmla="*/ 9021 w 780398"/>
                  <a:gd name="connsiteY0" fmla="*/ 565787 h 946722"/>
                  <a:gd name="connsiteX1" fmla="*/ 441203 w 780398"/>
                  <a:gd name="connsiteY1" fmla="*/ 109051 h 946722"/>
                  <a:gd name="connsiteX2" fmla="*/ 737166 w 780398"/>
                  <a:gd name="connsiteY2" fmla="*/ 16604 h 946722"/>
                  <a:gd name="connsiteX3" fmla="*/ 723247 w 780398"/>
                  <a:gd name="connsiteY3" fmla="*/ 184851 h 946722"/>
                  <a:gd name="connsiteX4" fmla="*/ 9021 w 780398"/>
                  <a:gd name="connsiteY4" fmla="*/ 946722 h 946722"/>
                  <a:gd name="connsiteX5" fmla="*/ 0 w 780398"/>
                  <a:gd name="connsiteY5" fmla="*/ 725229 h 946722"/>
                  <a:gd name="connsiteX6" fmla="*/ 9021 w 780398"/>
                  <a:gd name="connsiteY6" fmla="*/ 565787 h 946722"/>
                  <a:gd name="connsiteX0" fmla="*/ 81400 w 852777"/>
                  <a:gd name="connsiteY0" fmla="*/ 565787 h 946722"/>
                  <a:gd name="connsiteX1" fmla="*/ 513582 w 852777"/>
                  <a:gd name="connsiteY1" fmla="*/ 109051 h 946722"/>
                  <a:gd name="connsiteX2" fmla="*/ 809545 w 852777"/>
                  <a:gd name="connsiteY2" fmla="*/ 16604 h 946722"/>
                  <a:gd name="connsiteX3" fmla="*/ 795626 w 852777"/>
                  <a:gd name="connsiteY3" fmla="*/ 184851 h 946722"/>
                  <a:gd name="connsiteX4" fmla="*/ 81400 w 852777"/>
                  <a:gd name="connsiteY4" fmla="*/ 946722 h 946722"/>
                  <a:gd name="connsiteX5" fmla="*/ 0 w 852777"/>
                  <a:gd name="connsiteY5" fmla="*/ 804624 h 946722"/>
                  <a:gd name="connsiteX6" fmla="*/ 81400 w 852777"/>
                  <a:gd name="connsiteY6" fmla="*/ 565787 h 946722"/>
                  <a:gd name="connsiteX0" fmla="*/ 91122 w 862499"/>
                  <a:gd name="connsiteY0" fmla="*/ 565787 h 977810"/>
                  <a:gd name="connsiteX1" fmla="*/ 523304 w 862499"/>
                  <a:gd name="connsiteY1" fmla="*/ 109051 h 977810"/>
                  <a:gd name="connsiteX2" fmla="*/ 819267 w 862499"/>
                  <a:gd name="connsiteY2" fmla="*/ 16604 h 977810"/>
                  <a:gd name="connsiteX3" fmla="*/ 805348 w 862499"/>
                  <a:gd name="connsiteY3" fmla="*/ 184851 h 977810"/>
                  <a:gd name="connsiteX4" fmla="*/ 91122 w 862499"/>
                  <a:gd name="connsiteY4" fmla="*/ 946722 h 977810"/>
                  <a:gd name="connsiteX5" fmla="*/ 9722 w 862499"/>
                  <a:gd name="connsiteY5" fmla="*/ 804624 h 977810"/>
                  <a:gd name="connsiteX6" fmla="*/ 91122 w 862499"/>
                  <a:gd name="connsiteY6" fmla="*/ 565787 h 977810"/>
                  <a:gd name="connsiteX0" fmla="*/ 90007 w 861384"/>
                  <a:gd name="connsiteY0" fmla="*/ 565787 h 978200"/>
                  <a:gd name="connsiteX1" fmla="*/ 522189 w 861384"/>
                  <a:gd name="connsiteY1" fmla="*/ 109051 h 978200"/>
                  <a:gd name="connsiteX2" fmla="*/ 818152 w 861384"/>
                  <a:gd name="connsiteY2" fmla="*/ 16604 h 978200"/>
                  <a:gd name="connsiteX3" fmla="*/ 804233 w 861384"/>
                  <a:gd name="connsiteY3" fmla="*/ 184851 h 978200"/>
                  <a:gd name="connsiteX4" fmla="*/ 90007 w 861384"/>
                  <a:gd name="connsiteY4" fmla="*/ 946722 h 978200"/>
                  <a:gd name="connsiteX5" fmla="*/ 8607 w 861384"/>
                  <a:gd name="connsiteY5" fmla="*/ 804624 h 978200"/>
                  <a:gd name="connsiteX6" fmla="*/ 90007 w 861384"/>
                  <a:gd name="connsiteY6" fmla="*/ 565787 h 978200"/>
                  <a:gd name="connsiteX0" fmla="*/ 82250 w 853627"/>
                  <a:gd name="connsiteY0" fmla="*/ 565787 h 946722"/>
                  <a:gd name="connsiteX1" fmla="*/ 514432 w 853627"/>
                  <a:gd name="connsiteY1" fmla="*/ 109051 h 946722"/>
                  <a:gd name="connsiteX2" fmla="*/ 810395 w 853627"/>
                  <a:gd name="connsiteY2" fmla="*/ 16604 h 946722"/>
                  <a:gd name="connsiteX3" fmla="*/ 796476 w 853627"/>
                  <a:gd name="connsiteY3" fmla="*/ 184851 h 946722"/>
                  <a:gd name="connsiteX4" fmla="*/ 82250 w 853627"/>
                  <a:gd name="connsiteY4" fmla="*/ 946722 h 946722"/>
                  <a:gd name="connsiteX5" fmla="*/ 850 w 853627"/>
                  <a:gd name="connsiteY5" fmla="*/ 804624 h 946722"/>
                  <a:gd name="connsiteX6" fmla="*/ 82250 w 853627"/>
                  <a:gd name="connsiteY6" fmla="*/ 565787 h 946722"/>
                  <a:gd name="connsiteX0" fmla="*/ 82250 w 853627"/>
                  <a:gd name="connsiteY0" fmla="*/ 565787 h 946722"/>
                  <a:gd name="connsiteX1" fmla="*/ 514432 w 853627"/>
                  <a:gd name="connsiteY1" fmla="*/ 109051 h 946722"/>
                  <a:gd name="connsiteX2" fmla="*/ 810395 w 853627"/>
                  <a:gd name="connsiteY2" fmla="*/ 16604 h 946722"/>
                  <a:gd name="connsiteX3" fmla="*/ 796476 w 853627"/>
                  <a:gd name="connsiteY3" fmla="*/ 184851 h 946722"/>
                  <a:gd name="connsiteX4" fmla="*/ 82250 w 853627"/>
                  <a:gd name="connsiteY4" fmla="*/ 946722 h 946722"/>
                  <a:gd name="connsiteX5" fmla="*/ 850 w 853627"/>
                  <a:gd name="connsiteY5" fmla="*/ 804624 h 946722"/>
                  <a:gd name="connsiteX6" fmla="*/ 82250 w 853627"/>
                  <a:gd name="connsiteY6" fmla="*/ 565787 h 946722"/>
                  <a:gd name="connsiteX0" fmla="*/ 82250 w 853627"/>
                  <a:gd name="connsiteY0" fmla="*/ 565787 h 946722"/>
                  <a:gd name="connsiteX1" fmla="*/ 514432 w 853627"/>
                  <a:gd name="connsiteY1" fmla="*/ 109051 h 946722"/>
                  <a:gd name="connsiteX2" fmla="*/ 810395 w 853627"/>
                  <a:gd name="connsiteY2" fmla="*/ 16604 h 946722"/>
                  <a:gd name="connsiteX3" fmla="*/ 796476 w 853627"/>
                  <a:gd name="connsiteY3" fmla="*/ 184851 h 946722"/>
                  <a:gd name="connsiteX4" fmla="*/ 82250 w 853627"/>
                  <a:gd name="connsiteY4" fmla="*/ 946722 h 946722"/>
                  <a:gd name="connsiteX5" fmla="*/ 850 w 853627"/>
                  <a:gd name="connsiteY5" fmla="*/ 804624 h 946722"/>
                  <a:gd name="connsiteX6" fmla="*/ 82250 w 853627"/>
                  <a:gd name="connsiteY6" fmla="*/ 565787 h 946722"/>
                  <a:gd name="connsiteX0" fmla="*/ 82250 w 853627"/>
                  <a:gd name="connsiteY0" fmla="*/ 565787 h 946722"/>
                  <a:gd name="connsiteX1" fmla="*/ 514432 w 853627"/>
                  <a:gd name="connsiteY1" fmla="*/ 109051 h 946722"/>
                  <a:gd name="connsiteX2" fmla="*/ 810395 w 853627"/>
                  <a:gd name="connsiteY2" fmla="*/ 16604 h 946722"/>
                  <a:gd name="connsiteX3" fmla="*/ 796476 w 853627"/>
                  <a:gd name="connsiteY3" fmla="*/ 184851 h 946722"/>
                  <a:gd name="connsiteX4" fmla="*/ 82250 w 853627"/>
                  <a:gd name="connsiteY4" fmla="*/ 946722 h 946722"/>
                  <a:gd name="connsiteX5" fmla="*/ 850 w 853627"/>
                  <a:gd name="connsiteY5" fmla="*/ 804624 h 946722"/>
                  <a:gd name="connsiteX6" fmla="*/ 82250 w 853627"/>
                  <a:gd name="connsiteY6" fmla="*/ 565787 h 946722"/>
                  <a:gd name="connsiteX0" fmla="*/ 82250 w 837695"/>
                  <a:gd name="connsiteY0" fmla="*/ 565787 h 946722"/>
                  <a:gd name="connsiteX1" fmla="*/ 514432 w 837695"/>
                  <a:gd name="connsiteY1" fmla="*/ 109051 h 946722"/>
                  <a:gd name="connsiteX2" fmla="*/ 810395 w 837695"/>
                  <a:gd name="connsiteY2" fmla="*/ 16604 h 946722"/>
                  <a:gd name="connsiteX3" fmla="*/ 796476 w 837695"/>
                  <a:gd name="connsiteY3" fmla="*/ 184851 h 946722"/>
                  <a:gd name="connsiteX4" fmla="*/ 82250 w 837695"/>
                  <a:gd name="connsiteY4" fmla="*/ 946722 h 946722"/>
                  <a:gd name="connsiteX5" fmla="*/ 850 w 837695"/>
                  <a:gd name="connsiteY5" fmla="*/ 804624 h 946722"/>
                  <a:gd name="connsiteX6" fmla="*/ 82250 w 837695"/>
                  <a:gd name="connsiteY6" fmla="*/ 565787 h 94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7695" h="946722">
                    <a:moveTo>
                      <a:pt x="82250" y="565787"/>
                    </a:moveTo>
                    <a:lnTo>
                      <a:pt x="514432" y="109051"/>
                    </a:lnTo>
                    <a:cubicBezTo>
                      <a:pt x="623965" y="17956"/>
                      <a:pt x="643205" y="-26547"/>
                      <a:pt x="810395" y="16604"/>
                    </a:cubicBezTo>
                    <a:cubicBezTo>
                      <a:pt x="834624" y="83504"/>
                      <a:pt x="863043" y="39051"/>
                      <a:pt x="796476" y="184851"/>
                    </a:cubicBezTo>
                    <a:cubicBezTo>
                      <a:pt x="618488" y="511614"/>
                      <a:pt x="490905" y="733364"/>
                      <a:pt x="82250" y="946722"/>
                    </a:cubicBezTo>
                    <a:cubicBezTo>
                      <a:pt x="13576" y="895627"/>
                      <a:pt x="3541" y="871708"/>
                      <a:pt x="850" y="804624"/>
                    </a:cubicBezTo>
                    <a:cubicBezTo>
                      <a:pt x="-1841" y="737540"/>
                      <a:pt x="-3347" y="681716"/>
                      <a:pt x="82250" y="565787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grpSp>
            <p:nvGrpSpPr>
              <p:cNvPr id="97" name="Gruppierung 16"/>
              <p:cNvGrpSpPr/>
              <p:nvPr/>
            </p:nvGrpSpPr>
            <p:grpSpPr>
              <a:xfrm>
                <a:off x="2870034" y="4730708"/>
                <a:ext cx="129786" cy="126826"/>
                <a:chOff x="3315026" y="3576707"/>
                <a:chExt cx="628324" cy="613995"/>
              </a:xfrm>
            </p:grpSpPr>
            <p:sp>
              <p:nvSpPr>
                <p:cNvPr id="101" name="Oval 13"/>
                <p:cNvSpPr/>
                <p:nvPr/>
              </p:nvSpPr>
              <p:spPr>
                <a:xfrm>
                  <a:off x="3315026" y="3576707"/>
                  <a:ext cx="628324" cy="613995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0EB7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102" name="Oval 48"/>
                <p:cNvSpPr/>
                <p:nvPr/>
              </p:nvSpPr>
              <p:spPr>
                <a:xfrm>
                  <a:off x="3416574" y="3669805"/>
                  <a:ext cx="425228" cy="415528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0EB7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</p:grpSp>
          <p:sp>
            <p:nvSpPr>
              <p:cNvPr id="98" name="Diagonaler Streifen 40"/>
              <p:cNvSpPr/>
              <p:nvPr/>
            </p:nvSpPr>
            <p:spPr>
              <a:xfrm rot="19055423">
                <a:off x="2629857" y="4998078"/>
                <a:ext cx="154295" cy="172527"/>
              </a:xfrm>
              <a:custGeom>
                <a:avLst/>
                <a:gdLst>
                  <a:gd name="connsiteX0" fmla="*/ 0 w 714226"/>
                  <a:gd name="connsiteY0" fmla="*/ 380936 h 761871"/>
                  <a:gd name="connsiteX1" fmla="*/ 357113 w 714226"/>
                  <a:gd name="connsiteY1" fmla="*/ 0 h 761871"/>
                  <a:gd name="connsiteX2" fmla="*/ 714226 w 714226"/>
                  <a:gd name="connsiteY2" fmla="*/ 0 h 761871"/>
                  <a:gd name="connsiteX3" fmla="*/ 0 w 714226"/>
                  <a:gd name="connsiteY3" fmla="*/ 761871 h 761871"/>
                  <a:gd name="connsiteX4" fmla="*/ 0 w 714226"/>
                  <a:gd name="connsiteY4" fmla="*/ 380936 h 761871"/>
                  <a:gd name="connsiteX0" fmla="*/ 0 w 714226"/>
                  <a:gd name="connsiteY0" fmla="*/ 456736 h 837671"/>
                  <a:gd name="connsiteX1" fmla="*/ 432182 w 714226"/>
                  <a:gd name="connsiteY1" fmla="*/ 0 h 837671"/>
                  <a:gd name="connsiteX2" fmla="*/ 714226 w 714226"/>
                  <a:gd name="connsiteY2" fmla="*/ 75800 h 837671"/>
                  <a:gd name="connsiteX3" fmla="*/ 0 w 714226"/>
                  <a:gd name="connsiteY3" fmla="*/ 837671 h 837671"/>
                  <a:gd name="connsiteX4" fmla="*/ 0 w 714226"/>
                  <a:gd name="connsiteY4" fmla="*/ 456736 h 837671"/>
                  <a:gd name="connsiteX0" fmla="*/ 0 w 714226"/>
                  <a:gd name="connsiteY0" fmla="*/ 456736 h 837671"/>
                  <a:gd name="connsiteX1" fmla="*/ 432182 w 714226"/>
                  <a:gd name="connsiteY1" fmla="*/ 0 h 837671"/>
                  <a:gd name="connsiteX2" fmla="*/ 579816 w 714226"/>
                  <a:gd name="connsiteY2" fmla="*/ 46582 h 837671"/>
                  <a:gd name="connsiteX3" fmla="*/ 714226 w 714226"/>
                  <a:gd name="connsiteY3" fmla="*/ 75800 h 837671"/>
                  <a:gd name="connsiteX4" fmla="*/ 0 w 714226"/>
                  <a:gd name="connsiteY4" fmla="*/ 837671 h 837671"/>
                  <a:gd name="connsiteX5" fmla="*/ 0 w 714226"/>
                  <a:gd name="connsiteY5" fmla="*/ 456736 h 837671"/>
                  <a:gd name="connsiteX0" fmla="*/ 0 w 714226"/>
                  <a:gd name="connsiteY0" fmla="*/ 480146 h 861081"/>
                  <a:gd name="connsiteX1" fmla="*/ 432182 w 714226"/>
                  <a:gd name="connsiteY1" fmla="*/ 23410 h 861081"/>
                  <a:gd name="connsiteX2" fmla="*/ 628387 w 714226"/>
                  <a:gd name="connsiteY2" fmla="*/ 0 h 861081"/>
                  <a:gd name="connsiteX3" fmla="*/ 714226 w 714226"/>
                  <a:gd name="connsiteY3" fmla="*/ 99210 h 861081"/>
                  <a:gd name="connsiteX4" fmla="*/ 0 w 714226"/>
                  <a:gd name="connsiteY4" fmla="*/ 861081 h 861081"/>
                  <a:gd name="connsiteX5" fmla="*/ 0 w 714226"/>
                  <a:gd name="connsiteY5" fmla="*/ 480146 h 861081"/>
                  <a:gd name="connsiteX0" fmla="*/ 0 w 751628"/>
                  <a:gd name="connsiteY0" fmla="*/ 503592 h 884527"/>
                  <a:gd name="connsiteX1" fmla="*/ 432182 w 751628"/>
                  <a:gd name="connsiteY1" fmla="*/ 46856 h 884527"/>
                  <a:gd name="connsiteX2" fmla="*/ 628387 w 751628"/>
                  <a:gd name="connsiteY2" fmla="*/ 23446 h 884527"/>
                  <a:gd name="connsiteX3" fmla="*/ 714226 w 751628"/>
                  <a:gd name="connsiteY3" fmla="*/ 122656 h 884527"/>
                  <a:gd name="connsiteX4" fmla="*/ 0 w 751628"/>
                  <a:gd name="connsiteY4" fmla="*/ 884527 h 884527"/>
                  <a:gd name="connsiteX5" fmla="*/ 0 w 751628"/>
                  <a:gd name="connsiteY5" fmla="*/ 503592 h 884527"/>
                  <a:gd name="connsiteX0" fmla="*/ 0 w 758386"/>
                  <a:gd name="connsiteY0" fmla="*/ 515080 h 896015"/>
                  <a:gd name="connsiteX1" fmla="*/ 432182 w 758386"/>
                  <a:gd name="connsiteY1" fmla="*/ 58344 h 896015"/>
                  <a:gd name="connsiteX2" fmla="*/ 628387 w 758386"/>
                  <a:gd name="connsiteY2" fmla="*/ 34934 h 896015"/>
                  <a:gd name="connsiteX3" fmla="*/ 714226 w 758386"/>
                  <a:gd name="connsiteY3" fmla="*/ 134144 h 896015"/>
                  <a:gd name="connsiteX4" fmla="*/ 0 w 758386"/>
                  <a:gd name="connsiteY4" fmla="*/ 896015 h 896015"/>
                  <a:gd name="connsiteX5" fmla="*/ 0 w 758386"/>
                  <a:gd name="connsiteY5" fmla="*/ 515080 h 896015"/>
                  <a:gd name="connsiteX0" fmla="*/ 0 w 759516"/>
                  <a:gd name="connsiteY0" fmla="*/ 508139 h 889074"/>
                  <a:gd name="connsiteX1" fmla="*/ 432182 w 759516"/>
                  <a:gd name="connsiteY1" fmla="*/ 51403 h 889074"/>
                  <a:gd name="connsiteX2" fmla="*/ 628387 w 759516"/>
                  <a:gd name="connsiteY2" fmla="*/ 27993 h 889074"/>
                  <a:gd name="connsiteX3" fmla="*/ 714226 w 759516"/>
                  <a:gd name="connsiteY3" fmla="*/ 127203 h 889074"/>
                  <a:gd name="connsiteX4" fmla="*/ 0 w 759516"/>
                  <a:gd name="connsiteY4" fmla="*/ 889074 h 889074"/>
                  <a:gd name="connsiteX5" fmla="*/ 0 w 759516"/>
                  <a:gd name="connsiteY5" fmla="*/ 508139 h 889074"/>
                  <a:gd name="connsiteX0" fmla="*/ 0 w 759516"/>
                  <a:gd name="connsiteY0" fmla="*/ 496233 h 877168"/>
                  <a:gd name="connsiteX1" fmla="*/ 432182 w 759516"/>
                  <a:gd name="connsiteY1" fmla="*/ 39497 h 877168"/>
                  <a:gd name="connsiteX2" fmla="*/ 628387 w 759516"/>
                  <a:gd name="connsiteY2" fmla="*/ 16087 h 877168"/>
                  <a:gd name="connsiteX3" fmla="*/ 714226 w 759516"/>
                  <a:gd name="connsiteY3" fmla="*/ 115297 h 877168"/>
                  <a:gd name="connsiteX4" fmla="*/ 0 w 759516"/>
                  <a:gd name="connsiteY4" fmla="*/ 877168 h 877168"/>
                  <a:gd name="connsiteX5" fmla="*/ 0 w 759516"/>
                  <a:gd name="connsiteY5" fmla="*/ 496233 h 877168"/>
                  <a:gd name="connsiteX0" fmla="*/ 0 w 751687"/>
                  <a:gd name="connsiteY0" fmla="*/ 496233 h 877168"/>
                  <a:gd name="connsiteX1" fmla="*/ 432182 w 751687"/>
                  <a:gd name="connsiteY1" fmla="*/ 39497 h 877168"/>
                  <a:gd name="connsiteX2" fmla="*/ 628387 w 751687"/>
                  <a:gd name="connsiteY2" fmla="*/ 16087 h 877168"/>
                  <a:gd name="connsiteX3" fmla="*/ 714226 w 751687"/>
                  <a:gd name="connsiteY3" fmla="*/ 115297 h 877168"/>
                  <a:gd name="connsiteX4" fmla="*/ 0 w 751687"/>
                  <a:gd name="connsiteY4" fmla="*/ 877168 h 877168"/>
                  <a:gd name="connsiteX5" fmla="*/ 0 w 751687"/>
                  <a:gd name="connsiteY5" fmla="*/ 496233 h 877168"/>
                  <a:gd name="connsiteX0" fmla="*/ 0 w 757926"/>
                  <a:gd name="connsiteY0" fmla="*/ 529950 h 910885"/>
                  <a:gd name="connsiteX1" fmla="*/ 432182 w 757926"/>
                  <a:gd name="connsiteY1" fmla="*/ 73214 h 910885"/>
                  <a:gd name="connsiteX2" fmla="*/ 661221 w 757926"/>
                  <a:gd name="connsiteY2" fmla="*/ 0 h 910885"/>
                  <a:gd name="connsiteX3" fmla="*/ 714226 w 757926"/>
                  <a:gd name="connsiteY3" fmla="*/ 149014 h 910885"/>
                  <a:gd name="connsiteX4" fmla="*/ 0 w 757926"/>
                  <a:gd name="connsiteY4" fmla="*/ 910885 h 910885"/>
                  <a:gd name="connsiteX5" fmla="*/ 0 w 757926"/>
                  <a:gd name="connsiteY5" fmla="*/ 529950 h 910885"/>
                  <a:gd name="connsiteX0" fmla="*/ 0 w 757060"/>
                  <a:gd name="connsiteY0" fmla="*/ 546568 h 927503"/>
                  <a:gd name="connsiteX1" fmla="*/ 432182 w 757060"/>
                  <a:gd name="connsiteY1" fmla="*/ 89832 h 927503"/>
                  <a:gd name="connsiteX2" fmla="*/ 657198 w 757060"/>
                  <a:gd name="connsiteY2" fmla="*/ 0 h 927503"/>
                  <a:gd name="connsiteX3" fmla="*/ 714226 w 757060"/>
                  <a:gd name="connsiteY3" fmla="*/ 165632 h 927503"/>
                  <a:gd name="connsiteX4" fmla="*/ 0 w 757060"/>
                  <a:gd name="connsiteY4" fmla="*/ 927503 h 927503"/>
                  <a:gd name="connsiteX5" fmla="*/ 0 w 757060"/>
                  <a:gd name="connsiteY5" fmla="*/ 546568 h 927503"/>
                  <a:gd name="connsiteX0" fmla="*/ 0 w 757060"/>
                  <a:gd name="connsiteY0" fmla="*/ 560851 h 941786"/>
                  <a:gd name="connsiteX1" fmla="*/ 432182 w 757060"/>
                  <a:gd name="connsiteY1" fmla="*/ 104115 h 941786"/>
                  <a:gd name="connsiteX2" fmla="*/ 657198 w 757060"/>
                  <a:gd name="connsiteY2" fmla="*/ 14283 h 941786"/>
                  <a:gd name="connsiteX3" fmla="*/ 714226 w 757060"/>
                  <a:gd name="connsiteY3" fmla="*/ 179915 h 941786"/>
                  <a:gd name="connsiteX4" fmla="*/ 0 w 757060"/>
                  <a:gd name="connsiteY4" fmla="*/ 941786 h 941786"/>
                  <a:gd name="connsiteX5" fmla="*/ 0 w 757060"/>
                  <a:gd name="connsiteY5" fmla="*/ 560851 h 941786"/>
                  <a:gd name="connsiteX0" fmla="*/ 0 w 761489"/>
                  <a:gd name="connsiteY0" fmla="*/ 556876 h 937811"/>
                  <a:gd name="connsiteX1" fmla="*/ 432182 w 761489"/>
                  <a:gd name="connsiteY1" fmla="*/ 100140 h 937811"/>
                  <a:gd name="connsiteX2" fmla="*/ 657198 w 761489"/>
                  <a:gd name="connsiteY2" fmla="*/ 10308 h 937811"/>
                  <a:gd name="connsiteX3" fmla="*/ 714226 w 761489"/>
                  <a:gd name="connsiteY3" fmla="*/ 175940 h 937811"/>
                  <a:gd name="connsiteX4" fmla="*/ 0 w 761489"/>
                  <a:gd name="connsiteY4" fmla="*/ 937811 h 937811"/>
                  <a:gd name="connsiteX5" fmla="*/ 0 w 761489"/>
                  <a:gd name="connsiteY5" fmla="*/ 556876 h 937811"/>
                  <a:gd name="connsiteX0" fmla="*/ 0 w 761489"/>
                  <a:gd name="connsiteY0" fmla="*/ 546568 h 927503"/>
                  <a:gd name="connsiteX1" fmla="*/ 432182 w 761489"/>
                  <a:gd name="connsiteY1" fmla="*/ 89832 h 927503"/>
                  <a:gd name="connsiteX2" fmla="*/ 657198 w 761489"/>
                  <a:gd name="connsiteY2" fmla="*/ 0 h 927503"/>
                  <a:gd name="connsiteX3" fmla="*/ 714226 w 761489"/>
                  <a:gd name="connsiteY3" fmla="*/ 165632 h 927503"/>
                  <a:gd name="connsiteX4" fmla="*/ 0 w 761489"/>
                  <a:gd name="connsiteY4" fmla="*/ 927503 h 927503"/>
                  <a:gd name="connsiteX5" fmla="*/ 0 w 761489"/>
                  <a:gd name="connsiteY5" fmla="*/ 546568 h 927503"/>
                  <a:gd name="connsiteX0" fmla="*/ 0 w 770013"/>
                  <a:gd name="connsiteY0" fmla="*/ 546568 h 927503"/>
                  <a:gd name="connsiteX1" fmla="*/ 432182 w 770013"/>
                  <a:gd name="connsiteY1" fmla="*/ 89832 h 927503"/>
                  <a:gd name="connsiteX2" fmla="*/ 657198 w 770013"/>
                  <a:gd name="connsiteY2" fmla="*/ 0 h 927503"/>
                  <a:gd name="connsiteX3" fmla="*/ 714226 w 770013"/>
                  <a:gd name="connsiteY3" fmla="*/ 165632 h 927503"/>
                  <a:gd name="connsiteX4" fmla="*/ 0 w 770013"/>
                  <a:gd name="connsiteY4" fmla="*/ 927503 h 927503"/>
                  <a:gd name="connsiteX5" fmla="*/ 0 w 770013"/>
                  <a:gd name="connsiteY5" fmla="*/ 546568 h 927503"/>
                  <a:gd name="connsiteX0" fmla="*/ 0 w 748100"/>
                  <a:gd name="connsiteY0" fmla="*/ 546568 h 927503"/>
                  <a:gd name="connsiteX1" fmla="*/ 432182 w 748100"/>
                  <a:gd name="connsiteY1" fmla="*/ 89832 h 927503"/>
                  <a:gd name="connsiteX2" fmla="*/ 657198 w 748100"/>
                  <a:gd name="connsiteY2" fmla="*/ 0 h 927503"/>
                  <a:gd name="connsiteX3" fmla="*/ 714226 w 748100"/>
                  <a:gd name="connsiteY3" fmla="*/ 165632 h 927503"/>
                  <a:gd name="connsiteX4" fmla="*/ 0 w 748100"/>
                  <a:gd name="connsiteY4" fmla="*/ 927503 h 927503"/>
                  <a:gd name="connsiteX5" fmla="*/ 0 w 748100"/>
                  <a:gd name="connsiteY5" fmla="*/ 546568 h 927503"/>
                  <a:gd name="connsiteX0" fmla="*/ 0 w 762034"/>
                  <a:gd name="connsiteY0" fmla="*/ 549183 h 930118"/>
                  <a:gd name="connsiteX1" fmla="*/ 432182 w 762034"/>
                  <a:gd name="connsiteY1" fmla="*/ 92447 h 930118"/>
                  <a:gd name="connsiteX2" fmla="*/ 728145 w 762034"/>
                  <a:gd name="connsiteY2" fmla="*/ 0 h 930118"/>
                  <a:gd name="connsiteX3" fmla="*/ 714226 w 762034"/>
                  <a:gd name="connsiteY3" fmla="*/ 168247 h 930118"/>
                  <a:gd name="connsiteX4" fmla="*/ 0 w 762034"/>
                  <a:gd name="connsiteY4" fmla="*/ 930118 h 930118"/>
                  <a:gd name="connsiteX5" fmla="*/ 0 w 762034"/>
                  <a:gd name="connsiteY5" fmla="*/ 549183 h 930118"/>
                  <a:gd name="connsiteX0" fmla="*/ 0 w 762034"/>
                  <a:gd name="connsiteY0" fmla="*/ 565787 h 946722"/>
                  <a:gd name="connsiteX1" fmla="*/ 432182 w 762034"/>
                  <a:gd name="connsiteY1" fmla="*/ 109051 h 946722"/>
                  <a:gd name="connsiteX2" fmla="*/ 728145 w 762034"/>
                  <a:gd name="connsiteY2" fmla="*/ 16604 h 946722"/>
                  <a:gd name="connsiteX3" fmla="*/ 714226 w 762034"/>
                  <a:gd name="connsiteY3" fmla="*/ 184851 h 946722"/>
                  <a:gd name="connsiteX4" fmla="*/ 0 w 762034"/>
                  <a:gd name="connsiteY4" fmla="*/ 946722 h 946722"/>
                  <a:gd name="connsiteX5" fmla="*/ 0 w 762034"/>
                  <a:gd name="connsiteY5" fmla="*/ 565787 h 946722"/>
                  <a:gd name="connsiteX0" fmla="*/ 0 w 771377"/>
                  <a:gd name="connsiteY0" fmla="*/ 565787 h 946722"/>
                  <a:gd name="connsiteX1" fmla="*/ 432182 w 771377"/>
                  <a:gd name="connsiteY1" fmla="*/ 109051 h 946722"/>
                  <a:gd name="connsiteX2" fmla="*/ 728145 w 771377"/>
                  <a:gd name="connsiteY2" fmla="*/ 16604 h 946722"/>
                  <a:gd name="connsiteX3" fmla="*/ 714226 w 771377"/>
                  <a:gd name="connsiteY3" fmla="*/ 184851 h 946722"/>
                  <a:gd name="connsiteX4" fmla="*/ 0 w 771377"/>
                  <a:gd name="connsiteY4" fmla="*/ 946722 h 946722"/>
                  <a:gd name="connsiteX5" fmla="*/ 0 w 771377"/>
                  <a:gd name="connsiteY5" fmla="*/ 565787 h 946722"/>
                  <a:gd name="connsiteX0" fmla="*/ 9021 w 780398"/>
                  <a:gd name="connsiteY0" fmla="*/ 565787 h 946722"/>
                  <a:gd name="connsiteX1" fmla="*/ 441203 w 780398"/>
                  <a:gd name="connsiteY1" fmla="*/ 109051 h 946722"/>
                  <a:gd name="connsiteX2" fmla="*/ 737166 w 780398"/>
                  <a:gd name="connsiteY2" fmla="*/ 16604 h 946722"/>
                  <a:gd name="connsiteX3" fmla="*/ 723247 w 780398"/>
                  <a:gd name="connsiteY3" fmla="*/ 184851 h 946722"/>
                  <a:gd name="connsiteX4" fmla="*/ 9021 w 780398"/>
                  <a:gd name="connsiteY4" fmla="*/ 946722 h 946722"/>
                  <a:gd name="connsiteX5" fmla="*/ 0 w 780398"/>
                  <a:gd name="connsiteY5" fmla="*/ 725229 h 946722"/>
                  <a:gd name="connsiteX6" fmla="*/ 9021 w 780398"/>
                  <a:gd name="connsiteY6" fmla="*/ 565787 h 946722"/>
                  <a:gd name="connsiteX0" fmla="*/ 81400 w 852777"/>
                  <a:gd name="connsiteY0" fmla="*/ 565787 h 946722"/>
                  <a:gd name="connsiteX1" fmla="*/ 513582 w 852777"/>
                  <a:gd name="connsiteY1" fmla="*/ 109051 h 946722"/>
                  <a:gd name="connsiteX2" fmla="*/ 809545 w 852777"/>
                  <a:gd name="connsiteY2" fmla="*/ 16604 h 946722"/>
                  <a:gd name="connsiteX3" fmla="*/ 795626 w 852777"/>
                  <a:gd name="connsiteY3" fmla="*/ 184851 h 946722"/>
                  <a:gd name="connsiteX4" fmla="*/ 81400 w 852777"/>
                  <a:gd name="connsiteY4" fmla="*/ 946722 h 946722"/>
                  <a:gd name="connsiteX5" fmla="*/ 0 w 852777"/>
                  <a:gd name="connsiteY5" fmla="*/ 804624 h 946722"/>
                  <a:gd name="connsiteX6" fmla="*/ 81400 w 852777"/>
                  <a:gd name="connsiteY6" fmla="*/ 565787 h 946722"/>
                  <a:gd name="connsiteX0" fmla="*/ 91122 w 862499"/>
                  <a:gd name="connsiteY0" fmla="*/ 565787 h 977810"/>
                  <a:gd name="connsiteX1" fmla="*/ 523304 w 862499"/>
                  <a:gd name="connsiteY1" fmla="*/ 109051 h 977810"/>
                  <a:gd name="connsiteX2" fmla="*/ 819267 w 862499"/>
                  <a:gd name="connsiteY2" fmla="*/ 16604 h 977810"/>
                  <a:gd name="connsiteX3" fmla="*/ 805348 w 862499"/>
                  <a:gd name="connsiteY3" fmla="*/ 184851 h 977810"/>
                  <a:gd name="connsiteX4" fmla="*/ 91122 w 862499"/>
                  <a:gd name="connsiteY4" fmla="*/ 946722 h 977810"/>
                  <a:gd name="connsiteX5" fmla="*/ 9722 w 862499"/>
                  <a:gd name="connsiteY5" fmla="*/ 804624 h 977810"/>
                  <a:gd name="connsiteX6" fmla="*/ 91122 w 862499"/>
                  <a:gd name="connsiteY6" fmla="*/ 565787 h 977810"/>
                  <a:gd name="connsiteX0" fmla="*/ 90007 w 861384"/>
                  <a:gd name="connsiteY0" fmla="*/ 565787 h 978200"/>
                  <a:gd name="connsiteX1" fmla="*/ 522189 w 861384"/>
                  <a:gd name="connsiteY1" fmla="*/ 109051 h 978200"/>
                  <a:gd name="connsiteX2" fmla="*/ 818152 w 861384"/>
                  <a:gd name="connsiteY2" fmla="*/ 16604 h 978200"/>
                  <a:gd name="connsiteX3" fmla="*/ 804233 w 861384"/>
                  <a:gd name="connsiteY3" fmla="*/ 184851 h 978200"/>
                  <a:gd name="connsiteX4" fmla="*/ 90007 w 861384"/>
                  <a:gd name="connsiteY4" fmla="*/ 946722 h 978200"/>
                  <a:gd name="connsiteX5" fmla="*/ 8607 w 861384"/>
                  <a:gd name="connsiteY5" fmla="*/ 804624 h 978200"/>
                  <a:gd name="connsiteX6" fmla="*/ 90007 w 861384"/>
                  <a:gd name="connsiteY6" fmla="*/ 565787 h 978200"/>
                  <a:gd name="connsiteX0" fmla="*/ 82250 w 853627"/>
                  <a:gd name="connsiteY0" fmla="*/ 565787 h 946722"/>
                  <a:gd name="connsiteX1" fmla="*/ 514432 w 853627"/>
                  <a:gd name="connsiteY1" fmla="*/ 109051 h 946722"/>
                  <a:gd name="connsiteX2" fmla="*/ 810395 w 853627"/>
                  <a:gd name="connsiteY2" fmla="*/ 16604 h 946722"/>
                  <a:gd name="connsiteX3" fmla="*/ 796476 w 853627"/>
                  <a:gd name="connsiteY3" fmla="*/ 184851 h 946722"/>
                  <a:gd name="connsiteX4" fmla="*/ 82250 w 853627"/>
                  <a:gd name="connsiteY4" fmla="*/ 946722 h 946722"/>
                  <a:gd name="connsiteX5" fmla="*/ 850 w 853627"/>
                  <a:gd name="connsiteY5" fmla="*/ 804624 h 946722"/>
                  <a:gd name="connsiteX6" fmla="*/ 82250 w 853627"/>
                  <a:gd name="connsiteY6" fmla="*/ 565787 h 946722"/>
                  <a:gd name="connsiteX0" fmla="*/ 82250 w 853627"/>
                  <a:gd name="connsiteY0" fmla="*/ 565787 h 946722"/>
                  <a:gd name="connsiteX1" fmla="*/ 514432 w 853627"/>
                  <a:gd name="connsiteY1" fmla="*/ 109051 h 946722"/>
                  <a:gd name="connsiteX2" fmla="*/ 810395 w 853627"/>
                  <a:gd name="connsiteY2" fmla="*/ 16604 h 946722"/>
                  <a:gd name="connsiteX3" fmla="*/ 796476 w 853627"/>
                  <a:gd name="connsiteY3" fmla="*/ 184851 h 946722"/>
                  <a:gd name="connsiteX4" fmla="*/ 82250 w 853627"/>
                  <a:gd name="connsiteY4" fmla="*/ 946722 h 946722"/>
                  <a:gd name="connsiteX5" fmla="*/ 850 w 853627"/>
                  <a:gd name="connsiteY5" fmla="*/ 804624 h 946722"/>
                  <a:gd name="connsiteX6" fmla="*/ 82250 w 853627"/>
                  <a:gd name="connsiteY6" fmla="*/ 565787 h 946722"/>
                  <a:gd name="connsiteX0" fmla="*/ 82250 w 853627"/>
                  <a:gd name="connsiteY0" fmla="*/ 565787 h 946722"/>
                  <a:gd name="connsiteX1" fmla="*/ 514432 w 853627"/>
                  <a:gd name="connsiteY1" fmla="*/ 109051 h 946722"/>
                  <a:gd name="connsiteX2" fmla="*/ 810395 w 853627"/>
                  <a:gd name="connsiteY2" fmla="*/ 16604 h 946722"/>
                  <a:gd name="connsiteX3" fmla="*/ 796476 w 853627"/>
                  <a:gd name="connsiteY3" fmla="*/ 184851 h 946722"/>
                  <a:gd name="connsiteX4" fmla="*/ 82250 w 853627"/>
                  <a:gd name="connsiteY4" fmla="*/ 946722 h 946722"/>
                  <a:gd name="connsiteX5" fmla="*/ 850 w 853627"/>
                  <a:gd name="connsiteY5" fmla="*/ 804624 h 946722"/>
                  <a:gd name="connsiteX6" fmla="*/ 82250 w 853627"/>
                  <a:gd name="connsiteY6" fmla="*/ 565787 h 946722"/>
                  <a:gd name="connsiteX0" fmla="*/ 82250 w 853627"/>
                  <a:gd name="connsiteY0" fmla="*/ 565787 h 946722"/>
                  <a:gd name="connsiteX1" fmla="*/ 514432 w 853627"/>
                  <a:gd name="connsiteY1" fmla="*/ 109051 h 946722"/>
                  <a:gd name="connsiteX2" fmla="*/ 810395 w 853627"/>
                  <a:gd name="connsiteY2" fmla="*/ 16604 h 946722"/>
                  <a:gd name="connsiteX3" fmla="*/ 796476 w 853627"/>
                  <a:gd name="connsiteY3" fmla="*/ 184851 h 946722"/>
                  <a:gd name="connsiteX4" fmla="*/ 82250 w 853627"/>
                  <a:gd name="connsiteY4" fmla="*/ 946722 h 946722"/>
                  <a:gd name="connsiteX5" fmla="*/ 850 w 853627"/>
                  <a:gd name="connsiteY5" fmla="*/ 804624 h 946722"/>
                  <a:gd name="connsiteX6" fmla="*/ 82250 w 853627"/>
                  <a:gd name="connsiteY6" fmla="*/ 565787 h 946722"/>
                  <a:gd name="connsiteX0" fmla="*/ 82250 w 837695"/>
                  <a:gd name="connsiteY0" fmla="*/ 565787 h 946722"/>
                  <a:gd name="connsiteX1" fmla="*/ 514432 w 837695"/>
                  <a:gd name="connsiteY1" fmla="*/ 109051 h 946722"/>
                  <a:gd name="connsiteX2" fmla="*/ 810395 w 837695"/>
                  <a:gd name="connsiteY2" fmla="*/ 16604 h 946722"/>
                  <a:gd name="connsiteX3" fmla="*/ 796476 w 837695"/>
                  <a:gd name="connsiteY3" fmla="*/ 184851 h 946722"/>
                  <a:gd name="connsiteX4" fmla="*/ 82250 w 837695"/>
                  <a:gd name="connsiteY4" fmla="*/ 946722 h 946722"/>
                  <a:gd name="connsiteX5" fmla="*/ 850 w 837695"/>
                  <a:gd name="connsiteY5" fmla="*/ 804624 h 946722"/>
                  <a:gd name="connsiteX6" fmla="*/ 82250 w 837695"/>
                  <a:gd name="connsiteY6" fmla="*/ 565787 h 946722"/>
                  <a:gd name="connsiteX0" fmla="*/ 82250 w 837695"/>
                  <a:gd name="connsiteY0" fmla="*/ 565787 h 946894"/>
                  <a:gd name="connsiteX1" fmla="*/ 514432 w 837695"/>
                  <a:gd name="connsiteY1" fmla="*/ 109051 h 946894"/>
                  <a:gd name="connsiteX2" fmla="*/ 810395 w 837695"/>
                  <a:gd name="connsiteY2" fmla="*/ 16604 h 946894"/>
                  <a:gd name="connsiteX3" fmla="*/ 796476 w 837695"/>
                  <a:gd name="connsiteY3" fmla="*/ 184851 h 946894"/>
                  <a:gd name="connsiteX4" fmla="*/ 305560 w 837695"/>
                  <a:gd name="connsiteY4" fmla="*/ 814285 h 946894"/>
                  <a:gd name="connsiteX5" fmla="*/ 82250 w 837695"/>
                  <a:gd name="connsiteY5" fmla="*/ 946722 h 946894"/>
                  <a:gd name="connsiteX6" fmla="*/ 850 w 837695"/>
                  <a:gd name="connsiteY6" fmla="*/ 804624 h 946894"/>
                  <a:gd name="connsiteX7" fmla="*/ 82250 w 837695"/>
                  <a:gd name="connsiteY7" fmla="*/ 565787 h 946894"/>
                  <a:gd name="connsiteX0" fmla="*/ 82250 w 838309"/>
                  <a:gd name="connsiteY0" fmla="*/ 565787 h 946894"/>
                  <a:gd name="connsiteX1" fmla="*/ 514432 w 838309"/>
                  <a:gd name="connsiteY1" fmla="*/ 109051 h 946894"/>
                  <a:gd name="connsiteX2" fmla="*/ 810395 w 838309"/>
                  <a:gd name="connsiteY2" fmla="*/ 16604 h 946894"/>
                  <a:gd name="connsiteX3" fmla="*/ 797573 w 838309"/>
                  <a:gd name="connsiteY3" fmla="*/ 291553 h 946894"/>
                  <a:gd name="connsiteX4" fmla="*/ 305560 w 838309"/>
                  <a:gd name="connsiteY4" fmla="*/ 814285 h 946894"/>
                  <a:gd name="connsiteX5" fmla="*/ 82250 w 838309"/>
                  <a:gd name="connsiteY5" fmla="*/ 946722 h 946894"/>
                  <a:gd name="connsiteX6" fmla="*/ 850 w 838309"/>
                  <a:gd name="connsiteY6" fmla="*/ 804624 h 946894"/>
                  <a:gd name="connsiteX7" fmla="*/ 82250 w 838309"/>
                  <a:gd name="connsiteY7" fmla="*/ 565787 h 946894"/>
                  <a:gd name="connsiteX0" fmla="*/ 82250 w 819713"/>
                  <a:gd name="connsiteY0" fmla="*/ 565787 h 946894"/>
                  <a:gd name="connsiteX1" fmla="*/ 514432 w 819713"/>
                  <a:gd name="connsiteY1" fmla="*/ 109051 h 946894"/>
                  <a:gd name="connsiteX2" fmla="*/ 810395 w 819713"/>
                  <a:gd name="connsiteY2" fmla="*/ 16604 h 946894"/>
                  <a:gd name="connsiteX3" fmla="*/ 744647 w 819713"/>
                  <a:gd name="connsiteY3" fmla="*/ 248370 h 946894"/>
                  <a:gd name="connsiteX4" fmla="*/ 305560 w 819713"/>
                  <a:gd name="connsiteY4" fmla="*/ 814285 h 946894"/>
                  <a:gd name="connsiteX5" fmla="*/ 82250 w 819713"/>
                  <a:gd name="connsiteY5" fmla="*/ 946722 h 946894"/>
                  <a:gd name="connsiteX6" fmla="*/ 850 w 819713"/>
                  <a:gd name="connsiteY6" fmla="*/ 804624 h 946894"/>
                  <a:gd name="connsiteX7" fmla="*/ 82250 w 819713"/>
                  <a:gd name="connsiteY7" fmla="*/ 565787 h 946894"/>
                  <a:gd name="connsiteX0" fmla="*/ 82250 w 828928"/>
                  <a:gd name="connsiteY0" fmla="*/ 565787 h 946894"/>
                  <a:gd name="connsiteX1" fmla="*/ 514432 w 828928"/>
                  <a:gd name="connsiteY1" fmla="*/ 109051 h 946894"/>
                  <a:gd name="connsiteX2" fmla="*/ 810395 w 828928"/>
                  <a:gd name="connsiteY2" fmla="*/ 16604 h 946894"/>
                  <a:gd name="connsiteX3" fmla="*/ 778357 w 828928"/>
                  <a:gd name="connsiteY3" fmla="*/ 293510 h 946894"/>
                  <a:gd name="connsiteX4" fmla="*/ 305560 w 828928"/>
                  <a:gd name="connsiteY4" fmla="*/ 814285 h 946894"/>
                  <a:gd name="connsiteX5" fmla="*/ 82250 w 828928"/>
                  <a:gd name="connsiteY5" fmla="*/ 946722 h 946894"/>
                  <a:gd name="connsiteX6" fmla="*/ 850 w 828928"/>
                  <a:gd name="connsiteY6" fmla="*/ 804624 h 946894"/>
                  <a:gd name="connsiteX7" fmla="*/ 82250 w 828928"/>
                  <a:gd name="connsiteY7" fmla="*/ 565787 h 946894"/>
                  <a:gd name="connsiteX0" fmla="*/ 84482 w 831160"/>
                  <a:gd name="connsiteY0" fmla="*/ 565787 h 897091"/>
                  <a:gd name="connsiteX1" fmla="*/ 516664 w 831160"/>
                  <a:gd name="connsiteY1" fmla="*/ 109051 h 897091"/>
                  <a:gd name="connsiteX2" fmla="*/ 812627 w 831160"/>
                  <a:gd name="connsiteY2" fmla="*/ 16604 h 897091"/>
                  <a:gd name="connsiteX3" fmla="*/ 780589 w 831160"/>
                  <a:gd name="connsiteY3" fmla="*/ 293510 h 897091"/>
                  <a:gd name="connsiteX4" fmla="*/ 307792 w 831160"/>
                  <a:gd name="connsiteY4" fmla="*/ 814285 h 897091"/>
                  <a:gd name="connsiteX5" fmla="*/ 136307 w 831160"/>
                  <a:gd name="connsiteY5" fmla="*/ 883217 h 897091"/>
                  <a:gd name="connsiteX6" fmla="*/ 3082 w 831160"/>
                  <a:gd name="connsiteY6" fmla="*/ 804624 h 897091"/>
                  <a:gd name="connsiteX7" fmla="*/ 84482 w 831160"/>
                  <a:gd name="connsiteY7" fmla="*/ 565787 h 897091"/>
                  <a:gd name="connsiteX0" fmla="*/ 82543 w 829221"/>
                  <a:gd name="connsiteY0" fmla="*/ 565787 h 964073"/>
                  <a:gd name="connsiteX1" fmla="*/ 514725 w 829221"/>
                  <a:gd name="connsiteY1" fmla="*/ 109051 h 964073"/>
                  <a:gd name="connsiteX2" fmla="*/ 810688 w 829221"/>
                  <a:gd name="connsiteY2" fmla="*/ 16604 h 964073"/>
                  <a:gd name="connsiteX3" fmla="*/ 778650 w 829221"/>
                  <a:gd name="connsiteY3" fmla="*/ 293510 h 964073"/>
                  <a:gd name="connsiteX4" fmla="*/ 305853 w 829221"/>
                  <a:gd name="connsiteY4" fmla="*/ 814285 h 964073"/>
                  <a:gd name="connsiteX5" fmla="*/ 103713 w 829221"/>
                  <a:gd name="connsiteY5" fmla="*/ 964003 h 964073"/>
                  <a:gd name="connsiteX6" fmla="*/ 1143 w 829221"/>
                  <a:gd name="connsiteY6" fmla="*/ 804624 h 964073"/>
                  <a:gd name="connsiteX7" fmla="*/ 82543 w 829221"/>
                  <a:gd name="connsiteY7" fmla="*/ 565787 h 964073"/>
                  <a:gd name="connsiteX0" fmla="*/ 83363 w 830041"/>
                  <a:gd name="connsiteY0" fmla="*/ 565787 h 910076"/>
                  <a:gd name="connsiteX1" fmla="*/ 515545 w 830041"/>
                  <a:gd name="connsiteY1" fmla="*/ 109051 h 910076"/>
                  <a:gd name="connsiteX2" fmla="*/ 811508 w 830041"/>
                  <a:gd name="connsiteY2" fmla="*/ 16604 h 910076"/>
                  <a:gd name="connsiteX3" fmla="*/ 779470 w 830041"/>
                  <a:gd name="connsiteY3" fmla="*/ 293510 h 910076"/>
                  <a:gd name="connsiteX4" fmla="*/ 306673 w 830041"/>
                  <a:gd name="connsiteY4" fmla="*/ 814285 h 910076"/>
                  <a:gd name="connsiteX5" fmla="*/ 117914 w 830041"/>
                  <a:gd name="connsiteY5" fmla="*/ 904387 h 910076"/>
                  <a:gd name="connsiteX6" fmla="*/ 1963 w 830041"/>
                  <a:gd name="connsiteY6" fmla="*/ 804624 h 910076"/>
                  <a:gd name="connsiteX7" fmla="*/ 83363 w 830041"/>
                  <a:gd name="connsiteY7" fmla="*/ 565787 h 910076"/>
                  <a:gd name="connsiteX0" fmla="*/ 81837 w 828515"/>
                  <a:gd name="connsiteY0" fmla="*/ 565787 h 936578"/>
                  <a:gd name="connsiteX1" fmla="*/ 514019 w 828515"/>
                  <a:gd name="connsiteY1" fmla="*/ 109051 h 936578"/>
                  <a:gd name="connsiteX2" fmla="*/ 809982 w 828515"/>
                  <a:gd name="connsiteY2" fmla="*/ 16604 h 936578"/>
                  <a:gd name="connsiteX3" fmla="*/ 777944 w 828515"/>
                  <a:gd name="connsiteY3" fmla="*/ 293510 h 936578"/>
                  <a:gd name="connsiteX4" fmla="*/ 305147 w 828515"/>
                  <a:gd name="connsiteY4" fmla="*/ 814285 h 936578"/>
                  <a:gd name="connsiteX5" fmla="*/ 90480 w 828515"/>
                  <a:gd name="connsiteY5" fmla="*/ 936144 h 936578"/>
                  <a:gd name="connsiteX6" fmla="*/ 437 w 828515"/>
                  <a:gd name="connsiteY6" fmla="*/ 804624 h 936578"/>
                  <a:gd name="connsiteX7" fmla="*/ 81837 w 828515"/>
                  <a:gd name="connsiteY7" fmla="*/ 565787 h 936578"/>
                  <a:gd name="connsiteX0" fmla="*/ 135209 w 881887"/>
                  <a:gd name="connsiteY0" fmla="*/ 565787 h 936578"/>
                  <a:gd name="connsiteX1" fmla="*/ 567391 w 881887"/>
                  <a:gd name="connsiteY1" fmla="*/ 109051 h 936578"/>
                  <a:gd name="connsiteX2" fmla="*/ 863354 w 881887"/>
                  <a:gd name="connsiteY2" fmla="*/ 16604 h 936578"/>
                  <a:gd name="connsiteX3" fmla="*/ 831316 w 881887"/>
                  <a:gd name="connsiteY3" fmla="*/ 293510 h 936578"/>
                  <a:gd name="connsiteX4" fmla="*/ 358519 w 881887"/>
                  <a:gd name="connsiteY4" fmla="*/ 814285 h 936578"/>
                  <a:gd name="connsiteX5" fmla="*/ 143852 w 881887"/>
                  <a:gd name="connsiteY5" fmla="*/ 936144 h 936578"/>
                  <a:gd name="connsiteX6" fmla="*/ 29 w 881887"/>
                  <a:gd name="connsiteY6" fmla="*/ 848921 h 936578"/>
                  <a:gd name="connsiteX7" fmla="*/ 135209 w 881887"/>
                  <a:gd name="connsiteY7" fmla="*/ 565787 h 936578"/>
                  <a:gd name="connsiteX0" fmla="*/ 135180 w 881858"/>
                  <a:gd name="connsiteY0" fmla="*/ 565787 h 966024"/>
                  <a:gd name="connsiteX1" fmla="*/ 567362 w 881858"/>
                  <a:gd name="connsiteY1" fmla="*/ 109051 h 966024"/>
                  <a:gd name="connsiteX2" fmla="*/ 863325 w 881858"/>
                  <a:gd name="connsiteY2" fmla="*/ 16604 h 966024"/>
                  <a:gd name="connsiteX3" fmla="*/ 831287 w 881858"/>
                  <a:gd name="connsiteY3" fmla="*/ 293510 h 966024"/>
                  <a:gd name="connsiteX4" fmla="*/ 358490 w 881858"/>
                  <a:gd name="connsiteY4" fmla="*/ 814285 h 966024"/>
                  <a:gd name="connsiteX5" fmla="*/ 137126 w 881858"/>
                  <a:gd name="connsiteY5" fmla="*/ 965955 h 966024"/>
                  <a:gd name="connsiteX6" fmla="*/ 0 w 881858"/>
                  <a:gd name="connsiteY6" fmla="*/ 848921 h 966024"/>
                  <a:gd name="connsiteX7" fmla="*/ 135180 w 881858"/>
                  <a:gd name="connsiteY7" fmla="*/ 565787 h 966024"/>
                  <a:gd name="connsiteX0" fmla="*/ 137435 w 884113"/>
                  <a:gd name="connsiteY0" fmla="*/ 565787 h 968342"/>
                  <a:gd name="connsiteX1" fmla="*/ 569617 w 884113"/>
                  <a:gd name="connsiteY1" fmla="*/ 109051 h 968342"/>
                  <a:gd name="connsiteX2" fmla="*/ 865580 w 884113"/>
                  <a:gd name="connsiteY2" fmla="*/ 16604 h 968342"/>
                  <a:gd name="connsiteX3" fmla="*/ 833542 w 884113"/>
                  <a:gd name="connsiteY3" fmla="*/ 293510 h 968342"/>
                  <a:gd name="connsiteX4" fmla="*/ 360745 w 884113"/>
                  <a:gd name="connsiteY4" fmla="*/ 814285 h 968342"/>
                  <a:gd name="connsiteX5" fmla="*/ 139381 w 884113"/>
                  <a:gd name="connsiteY5" fmla="*/ 965955 h 968342"/>
                  <a:gd name="connsiteX6" fmla="*/ 59006 w 884113"/>
                  <a:gd name="connsiteY6" fmla="*/ 903110 h 968342"/>
                  <a:gd name="connsiteX7" fmla="*/ 2255 w 884113"/>
                  <a:gd name="connsiteY7" fmla="*/ 848921 h 968342"/>
                  <a:gd name="connsiteX8" fmla="*/ 137435 w 884113"/>
                  <a:gd name="connsiteY8" fmla="*/ 565787 h 968342"/>
                  <a:gd name="connsiteX0" fmla="*/ 136454 w 883132"/>
                  <a:gd name="connsiteY0" fmla="*/ 565787 h 972794"/>
                  <a:gd name="connsiteX1" fmla="*/ 568636 w 883132"/>
                  <a:gd name="connsiteY1" fmla="*/ 109051 h 972794"/>
                  <a:gd name="connsiteX2" fmla="*/ 864599 w 883132"/>
                  <a:gd name="connsiteY2" fmla="*/ 16604 h 972794"/>
                  <a:gd name="connsiteX3" fmla="*/ 832561 w 883132"/>
                  <a:gd name="connsiteY3" fmla="*/ 293510 h 972794"/>
                  <a:gd name="connsiteX4" fmla="*/ 359764 w 883132"/>
                  <a:gd name="connsiteY4" fmla="*/ 814285 h 972794"/>
                  <a:gd name="connsiteX5" fmla="*/ 138400 w 883132"/>
                  <a:gd name="connsiteY5" fmla="*/ 965955 h 972794"/>
                  <a:gd name="connsiteX6" fmla="*/ 72502 w 883132"/>
                  <a:gd name="connsiteY6" fmla="*/ 950193 h 972794"/>
                  <a:gd name="connsiteX7" fmla="*/ 1274 w 883132"/>
                  <a:gd name="connsiteY7" fmla="*/ 848921 h 972794"/>
                  <a:gd name="connsiteX8" fmla="*/ 136454 w 883132"/>
                  <a:gd name="connsiteY8" fmla="*/ 565787 h 972794"/>
                  <a:gd name="connsiteX0" fmla="*/ 138617 w 885295"/>
                  <a:gd name="connsiteY0" fmla="*/ 565787 h 989904"/>
                  <a:gd name="connsiteX1" fmla="*/ 570799 w 885295"/>
                  <a:gd name="connsiteY1" fmla="*/ 109051 h 989904"/>
                  <a:gd name="connsiteX2" fmla="*/ 866762 w 885295"/>
                  <a:gd name="connsiteY2" fmla="*/ 16604 h 989904"/>
                  <a:gd name="connsiteX3" fmla="*/ 834724 w 885295"/>
                  <a:gd name="connsiteY3" fmla="*/ 293510 h 989904"/>
                  <a:gd name="connsiteX4" fmla="*/ 361927 w 885295"/>
                  <a:gd name="connsiteY4" fmla="*/ 814285 h 989904"/>
                  <a:gd name="connsiteX5" fmla="*/ 140563 w 885295"/>
                  <a:gd name="connsiteY5" fmla="*/ 965955 h 989904"/>
                  <a:gd name="connsiteX6" fmla="*/ 48755 w 885295"/>
                  <a:gd name="connsiteY6" fmla="*/ 981951 h 989904"/>
                  <a:gd name="connsiteX7" fmla="*/ 3437 w 885295"/>
                  <a:gd name="connsiteY7" fmla="*/ 848921 h 989904"/>
                  <a:gd name="connsiteX8" fmla="*/ 138617 w 885295"/>
                  <a:gd name="connsiteY8" fmla="*/ 565787 h 98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295" h="989904">
                    <a:moveTo>
                      <a:pt x="138617" y="565787"/>
                    </a:moveTo>
                    <a:lnTo>
                      <a:pt x="570799" y="109051"/>
                    </a:lnTo>
                    <a:cubicBezTo>
                      <a:pt x="680332" y="17956"/>
                      <a:pt x="699572" y="-26547"/>
                      <a:pt x="866762" y="16604"/>
                    </a:cubicBezTo>
                    <a:cubicBezTo>
                      <a:pt x="890991" y="83504"/>
                      <a:pt x="901291" y="147710"/>
                      <a:pt x="834724" y="293510"/>
                    </a:cubicBezTo>
                    <a:cubicBezTo>
                      <a:pt x="750585" y="426457"/>
                      <a:pt x="480965" y="687307"/>
                      <a:pt x="361927" y="814285"/>
                    </a:cubicBezTo>
                    <a:cubicBezTo>
                      <a:pt x="242889" y="941263"/>
                      <a:pt x="190853" y="951151"/>
                      <a:pt x="140563" y="965955"/>
                    </a:cubicBezTo>
                    <a:cubicBezTo>
                      <a:pt x="90273" y="980759"/>
                      <a:pt x="71609" y="1001457"/>
                      <a:pt x="48755" y="981951"/>
                    </a:cubicBezTo>
                    <a:cubicBezTo>
                      <a:pt x="25901" y="962445"/>
                      <a:pt x="-11540" y="918282"/>
                      <a:pt x="3437" y="848921"/>
                    </a:cubicBezTo>
                    <a:cubicBezTo>
                      <a:pt x="18414" y="779560"/>
                      <a:pt x="53020" y="681716"/>
                      <a:pt x="138617" y="565787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99" name="Diagonaler Streifen 40"/>
              <p:cNvSpPr/>
              <p:nvPr/>
            </p:nvSpPr>
            <p:spPr>
              <a:xfrm rot="21108387">
                <a:off x="2621769" y="4453588"/>
                <a:ext cx="145999" cy="165001"/>
              </a:xfrm>
              <a:custGeom>
                <a:avLst/>
                <a:gdLst>
                  <a:gd name="connsiteX0" fmla="*/ 0 w 714226"/>
                  <a:gd name="connsiteY0" fmla="*/ 380936 h 761871"/>
                  <a:gd name="connsiteX1" fmla="*/ 357113 w 714226"/>
                  <a:gd name="connsiteY1" fmla="*/ 0 h 761871"/>
                  <a:gd name="connsiteX2" fmla="*/ 714226 w 714226"/>
                  <a:gd name="connsiteY2" fmla="*/ 0 h 761871"/>
                  <a:gd name="connsiteX3" fmla="*/ 0 w 714226"/>
                  <a:gd name="connsiteY3" fmla="*/ 761871 h 761871"/>
                  <a:gd name="connsiteX4" fmla="*/ 0 w 714226"/>
                  <a:gd name="connsiteY4" fmla="*/ 380936 h 761871"/>
                  <a:gd name="connsiteX0" fmla="*/ 0 w 714226"/>
                  <a:gd name="connsiteY0" fmla="*/ 456736 h 837671"/>
                  <a:gd name="connsiteX1" fmla="*/ 432182 w 714226"/>
                  <a:gd name="connsiteY1" fmla="*/ 0 h 837671"/>
                  <a:gd name="connsiteX2" fmla="*/ 714226 w 714226"/>
                  <a:gd name="connsiteY2" fmla="*/ 75800 h 837671"/>
                  <a:gd name="connsiteX3" fmla="*/ 0 w 714226"/>
                  <a:gd name="connsiteY3" fmla="*/ 837671 h 837671"/>
                  <a:gd name="connsiteX4" fmla="*/ 0 w 714226"/>
                  <a:gd name="connsiteY4" fmla="*/ 456736 h 837671"/>
                  <a:gd name="connsiteX0" fmla="*/ 0 w 714226"/>
                  <a:gd name="connsiteY0" fmla="*/ 456736 h 837671"/>
                  <a:gd name="connsiteX1" fmla="*/ 432182 w 714226"/>
                  <a:gd name="connsiteY1" fmla="*/ 0 h 837671"/>
                  <a:gd name="connsiteX2" fmla="*/ 579816 w 714226"/>
                  <a:gd name="connsiteY2" fmla="*/ 46582 h 837671"/>
                  <a:gd name="connsiteX3" fmla="*/ 714226 w 714226"/>
                  <a:gd name="connsiteY3" fmla="*/ 75800 h 837671"/>
                  <a:gd name="connsiteX4" fmla="*/ 0 w 714226"/>
                  <a:gd name="connsiteY4" fmla="*/ 837671 h 837671"/>
                  <a:gd name="connsiteX5" fmla="*/ 0 w 714226"/>
                  <a:gd name="connsiteY5" fmla="*/ 456736 h 837671"/>
                  <a:gd name="connsiteX0" fmla="*/ 0 w 714226"/>
                  <a:gd name="connsiteY0" fmla="*/ 480146 h 861081"/>
                  <a:gd name="connsiteX1" fmla="*/ 432182 w 714226"/>
                  <a:gd name="connsiteY1" fmla="*/ 23410 h 861081"/>
                  <a:gd name="connsiteX2" fmla="*/ 628387 w 714226"/>
                  <a:gd name="connsiteY2" fmla="*/ 0 h 861081"/>
                  <a:gd name="connsiteX3" fmla="*/ 714226 w 714226"/>
                  <a:gd name="connsiteY3" fmla="*/ 99210 h 861081"/>
                  <a:gd name="connsiteX4" fmla="*/ 0 w 714226"/>
                  <a:gd name="connsiteY4" fmla="*/ 861081 h 861081"/>
                  <a:gd name="connsiteX5" fmla="*/ 0 w 714226"/>
                  <a:gd name="connsiteY5" fmla="*/ 480146 h 861081"/>
                  <a:gd name="connsiteX0" fmla="*/ 0 w 751628"/>
                  <a:gd name="connsiteY0" fmla="*/ 503592 h 884527"/>
                  <a:gd name="connsiteX1" fmla="*/ 432182 w 751628"/>
                  <a:gd name="connsiteY1" fmla="*/ 46856 h 884527"/>
                  <a:gd name="connsiteX2" fmla="*/ 628387 w 751628"/>
                  <a:gd name="connsiteY2" fmla="*/ 23446 h 884527"/>
                  <a:gd name="connsiteX3" fmla="*/ 714226 w 751628"/>
                  <a:gd name="connsiteY3" fmla="*/ 122656 h 884527"/>
                  <a:gd name="connsiteX4" fmla="*/ 0 w 751628"/>
                  <a:gd name="connsiteY4" fmla="*/ 884527 h 884527"/>
                  <a:gd name="connsiteX5" fmla="*/ 0 w 751628"/>
                  <a:gd name="connsiteY5" fmla="*/ 503592 h 884527"/>
                  <a:gd name="connsiteX0" fmla="*/ 0 w 758386"/>
                  <a:gd name="connsiteY0" fmla="*/ 515080 h 896015"/>
                  <a:gd name="connsiteX1" fmla="*/ 432182 w 758386"/>
                  <a:gd name="connsiteY1" fmla="*/ 58344 h 896015"/>
                  <a:gd name="connsiteX2" fmla="*/ 628387 w 758386"/>
                  <a:gd name="connsiteY2" fmla="*/ 34934 h 896015"/>
                  <a:gd name="connsiteX3" fmla="*/ 714226 w 758386"/>
                  <a:gd name="connsiteY3" fmla="*/ 134144 h 896015"/>
                  <a:gd name="connsiteX4" fmla="*/ 0 w 758386"/>
                  <a:gd name="connsiteY4" fmla="*/ 896015 h 896015"/>
                  <a:gd name="connsiteX5" fmla="*/ 0 w 758386"/>
                  <a:gd name="connsiteY5" fmla="*/ 515080 h 896015"/>
                  <a:gd name="connsiteX0" fmla="*/ 0 w 759516"/>
                  <a:gd name="connsiteY0" fmla="*/ 508139 h 889074"/>
                  <a:gd name="connsiteX1" fmla="*/ 432182 w 759516"/>
                  <a:gd name="connsiteY1" fmla="*/ 51403 h 889074"/>
                  <a:gd name="connsiteX2" fmla="*/ 628387 w 759516"/>
                  <a:gd name="connsiteY2" fmla="*/ 27993 h 889074"/>
                  <a:gd name="connsiteX3" fmla="*/ 714226 w 759516"/>
                  <a:gd name="connsiteY3" fmla="*/ 127203 h 889074"/>
                  <a:gd name="connsiteX4" fmla="*/ 0 w 759516"/>
                  <a:gd name="connsiteY4" fmla="*/ 889074 h 889074"/>
                  <a:gd name="connsiteX5" fmla="*/ 0 w 759516"/>
                  <a:gd name="connsiteY5" fmla="*/ 508139 h 889074"/>
                  <a:gd name="connsiteX0" fmla="*/ 0 w 759516"/>
                  <a:gd name="connsiteY0" fmla="*/ 496233 h 877168"/>
                  <a:gd name="connsiteX1" fmla="*/ 432182 w 759516"/>
                  <a:gd name="connsiteY1" fmla="*/ 39497 h 877168"/>
                  <a:gd name="connsiteX2" fmla="*/ 628387 w 759516"/>
                  <a:gd name="connsiteY2" fmla="*/ 16087 h 877168"/>
                  <a:gd name="connsiteX3" fmla="*/ 714226 w 759516"/>
                  <a:gd name="connsiteY3" fmla="*/ 115297 h 877168"/>
                  <a:gd name="connsiteX4" fmla="*/ 0 w 759516"/>
                  <a:gd name="connsiteY4" fmla="*/ 877168 h 877168"/>
                  <a:gd name="connsiteX5" fmla="*/ 0 w 759516"/>
                  <a:gd name="connsiteY5" fmla="*/ 496233 h 877168"/>
                  <a:gd name="connsiteX0" fmla="*/ 0 w 751687"/>
                  <a:gd name="connsiteY0" fmla="*/ 496233 h 877168"/>
                  <a:gd name="connsiteX1" fmla="*/ 432182 w 751687"/>
                  <a:gd name="connsiteY1" fmla="*/ 39497 h 877168"/>
                  <a:gd name="connsiteX2" fmla="*/ 628387 w 751687"/>
                  <a:gd name="connsiteY2" fmla="*/ 16087 h 877168"/>
                  <a:gd name="connsiteX3" fmla="*/ 714226 w 751687"/>
                  <a:gd name="connsiteY3" fmla="*/ 115297 h 877168"/>
                  <a:gd name="connsiteX4" fmla="*/ 0 w 751687"/>
                  <a:gd name="connsiteY4" fmla="*/ 877168 h 877168"/>
                  <a:gd name="connsiteX5" fmla="*/ 0 w 751687"/>
                  <a:gd name="connsiteY5" fmla="*/ 496233 h 877168"/>
                  <a:gd name="connsiteX0" fmla="*/ 0 w 757926"/>
                  <a:gd name="connsiteY0" fmla="*/ 529950 h 910885"/>
                  <a:gd name="connsiteX1" fmla="*/ 432182 w 757926"/>
                  <a:gd name="connsiteY1" fmla="*/ 73214 h 910885"/>
                  <a:gd name="connsiteX2" fmla="*/ 661221 w 757926"/>
                  <a:gd name="connsiteY2" fmla="*/ 0 h 910885"/>
                  <a:gd name="connsiteX3" fmla="*/ 714226 w 757926"/>
                  <a:gd name="connsiteY3" fmla="*/ 149014 h 910885"/>
                  <a:gd name="connsiteX4" fmla="*/ 0 w 757926"/>
                  <a:gd name="connsiteY4" fmla="*/ 910885 h 910885"/>
                  <a:gd name="connsiteX5" fmla="*/ 0 w 757926"/>
                  <a:gd name="connsiteY5" fmla="*/ 529950 h 910885"/>
                  <a:gd name="connsiteX0" fmla="*/ 0 w 757060"/>
                  <a:gd name="connsiteY0" fmla="*/ 546568 h 927503"/>
                  <a:gd name="connsiteX1" fmla="*/ 432182 w 757060"/>
                  <a:gd name="connsiteY1" fmla="*/ 89832 h 927503"/>
                  <a:gd name="connsiteX2" fmla="*/ 657198 w 757060"/>
                  <a:gd name="connsiteY2" fmla="*/ 0 h 927503"/>
                  <a:gd name="connsiteX3" fmla="*/ 714226 w 757060"/>
                  <a:gd name="connsiteY3" fmla="*/ 165632 h 927503"/>
                  <a:gd name="connsiteX4" fmla="*/ 0 w 757060"/>
                  <a:gd name="connsiteY4" fmla="*/ 927503 h 927503"/>
                  <a:gd name="connsiteX5" fmla="*/ 0 w 757060"/>
                  <a:gd name="connsiteY5" fmla="*/ 546568 h 927503"/>
                  <a:gd name="connsiteX0" fmla="*/ 0 w 757060"/>
                  <a:gd name="connsiteY0" fmla="*/ 560851 h 941786"/>
                  <a:gd name="connsiteX1" fmla="*/ 432182 w 757060"/>
                  <a:gd name="connsiteY1" fmla="*/ 104115 h 941786"/>
                  <a:gd name="connsiteX2" fmla="*/ 657198 w 757060"/>
                  <a:gd name="connsiteY2" fmla="*/ 14283 h 941786"/>
                  <a:gd name="connsiteX3" fmla="*/ 714226 w 757060"/>
                  <a:gd name="connsiteY3" fmla="*/ 179915 h 941786"/>
                  <a:gd name="connsiteX4" fmla="*/ 0 w 757060"/>
                  <a:gd name="connsiteY4" fmla="*/ 941786 h 941786"/>
                  <a:gd name="connsiteX5" fmla="*/ 0 w 757060"/>
                  <a:gd name="connsiteY5" fmla="*/ 560851 h 941786"/>
                  <a:gd name="connsiteX0" fmla="*/ 0 w 761489"/>
                  <a:gd name="connsiteY0" fmla="*/ 556876 h 937811"/>
                  <a:gd name="connsiteX1" fmla="*/ 432182 w 761489"/>
                  <a:gd name="connsiteY1" fmla="*/ 100140 h 937811"/>
                  <a:gd name="connsiteX2" fmla="*/ 657198 w 761489"/>
                  <a:gd name="connsiteY2" fmla="*/ 10308 h 937811"/>
                  <a:gd name="connsiteX3" fmla="*/ 714226 w 761489"/>
                  <a:gd name="connsiteY3" fmla="*/ 175940 h 937811"/>
                  <a:gd name="connsiteX4" fmla="*/ 0 w 761489"/>
                  <a:gd name="connsiteY4" fmla="*/ 937811 h 937811"/>
                  <a:gd name="connsiteX5" fmla="*/ 0 w 761489"/>
                  <a:gd name="connsiteY5" fmla="*/ 556876 h 937811"/>
                  <a:gd name="connsiteX0" fmla="*/ 0 w 761489"/>
                  <a:gd name="connsiteY0" fmla="*/ 546568 h 927503"/>
                  <a:gd name="connsiteX1" fmla="*/ 432182 w 761489"/>
                  <a:gd name="connsiteY1" fmla="*/ 89832 h 927503"/>
                  <a:gd name="connsiteX2" fmla="*/ 657198 w 761489"/>
                  <a:gd name="connsiteY2" fmla="*/ 0 h 927503"/>
                  <a:gd name="connsiteX3" fmla="*/ 714226 w 761489"/>
                  <a:gd name="connsiteY3" fmla="*/ 165632 h 927503"/>
                  <a:gd name="connsiteX4" fmla="*/ 0 w 761489"/>
                  <a:gd name="connsiteY4" fmla="*/ 927503 h 927503"/>
                  <a:gd name="connsiteX5" fmla="*/ 0 w 761489"/>
                  <a:gd name="connsiteY5" fmla="*/ 546568 h 927503"/>
                  <a:gd name="connsiteX0" fmla="*/ 0 w 770013"/>
                  <a:gd name="connsiteY0" fmla="*/ 546568 h 927503"/>
                  <a:gd name="connsiteX1" fmla="*/ 432182 w 770013"/>
                  <a:gd name="connsiteY1" fmla="*/ 89832 h 927503"/>
                  <a:gd name="connsiteX2" fmla="*/ 657198 w 770013"/>
                  <a:gd name="connsiteY2" fmla="*/ 0 h 927503"/>
                  <a:gd name="connsiteX3" fmla="*/ 714226 w 770013"/>
                  <a:gd name="connsiteY3" fmla="*/ 165632 h 927503"/>
                  <a:gd name="connsiteX4" fmla="*/ 0 w 770013"/>
                  <a:gd name="connsiteY4" fmla="*/ 927503 h 927503"/>
                  <a:gd name="connsiteX5" fmla="*/ 0 w 770013"/>
                  <a:gd name="connsiteY5" fmla="*/ 546568 h 927503"/>
                  <a:gd name="connsiteX0" fmla="*/ 0 w 748100"/>
                  <a:gd name="connsiteY0" fmla="*/ 546568 h 927503"/>
                  <a:gd name="connsiteX1" fmla="*/ 432182 w 748100"/>
                  <a:gd name="connsiteY1" fmla="*/ 89832 h 927503"/>
                  <a:gd name="connsiteX2" fmla="*/ 657198 w 748100"/>
                  <a:gd name="connsiteY2" fmla="*/ 0 h 927503"/>
                  <a:gd name="connsiteX3" fmla="*/ 714226 w 748100"/>
                  <a:gd name="connsiteY3" fmla="*/ 165632 h 927503"/>
                  <a:gd name="connsiteX4" fmla="*/ 0 w 748100"/>
                  <a:gd name="connsiteY4" fmla="*/ 927503 h 927503"/>
                  <a:gd name="connsiteX5" fmla="*/ 0 w 748100"/>
                  <a:gd name="connsiteY5" fmla="*/ 546568 h 927503"/>
                  <a:gd name="connsiteX0" fmla="*/ 0 w 762034"/>
                  <a:gd name="connsiteY0" fmla="*/ 549183 h 930118"/>
                  <a:gd name="connsiteX1" fmla="*/ 432182 w 762034"/>
                  <a:gd name="connsiteY1" fmla="*/ 92447 h 930118"/>
                  <a:gd name="connsiteX2" fmla="*/ 728145 w 762034"/>
                  <a:gd name="connsiteY2" fmla="*/ 0 h 930118"/>
                  <a:gd name="connsiteX3" fmla="*/ 714226 w 762034"/>
                  <a:gd name="connsiteY3" fmla="*/ 168247 h 930118"/>
                  <a:gd name="connsiteX4" fmla="*/ 0 w 762034"/>
                  <a:gd name="connsiteY4" fmla="*/ 930118 h 930118"/>
                  <a:gd name="connsiteX5" fmla="*/ 0 w 762034"/>
                  <a:gd name="connsiteY5" fmla="*/ 549183 h 930118"/>
                  <a:gd name="connsiteX0" fmla="*/ 0 w 762034"/>
                  <a:gd name="connsiteY0" fmla="*/ 565787 h 946722"/>
                  <a:gd name="connsiteX1" fmla="*/ 432182 w 762034"/>
                  <a:gd name="connsiteY1" fmla="*/ 109051 h 946722"/>
                  <a:gd name="connsiteX2" fmla="*/ 728145 w 762034"/>
                  <a:gd name="connsiteY2" fmla="*/ 16604 h 946722"/>
                  <a:gd name="connsiteX3" fmla="*/ 714226 w 762034"/>
                  <a:gd name="connsiteY3" fmla="*/ 184851 h 946722"/>
                  <a:gd name="connsiteX4" fmla="*/ 0 w 762034"/>
                  <a:gd name="connsiteY4" fmla="*/ 946722 h 946722"/>
                  <a:gd name="connsiteX5" fmla="*/ 0 w 762034"/>
                  <a:gd name="connsiteY5" fmla="*/ 565787 h 946722"/>
                  <a:gd name="connsiteX0" fmla="*/ 0 w 771377"/>
                  <a:gd name="connsiteY0" fmla="*/ 565787 h 946722"/>
                  <a:gd name="connsiteX1" fmla="*/ 432182 w 771377"/>
                  <a:gd name="connsiteY1" fmla="*/ 109051 h 946722"/>
                  <a:gd name="connsiteX2" fmla="*/ 728145 w 771377"/>
                  <a:gd name="connsiteY2" fmla="*/ 16604 h 946722"/>
                  <a:gd name="connsiteX3" fmla="*/ 714226 w 771377"/>
                  <a:gd name="connsiteY3" fmla="*/ 184851 h 946722"/>
                  <a:gd name="connsiteX4" fmla="*/ 0 w 771377"/>
                  <a:gd name="connsiteY4" fmla="*/ 946722 h 946722"/>
                  <a:gd name="connsiteX5" fmla="*/ 0 w 771377"/>
                  <a:gd name="connsiteY5" fmla="*/ 565787 h 946722"/>
                  <a:gd name="connsiteX0" fmla="*/ 9021 w 780398"/>
                  <a:gd name="connsiteY0" fmla="*/ 565787 h 946722"/>
                  <a:gd name="connsiteX1" fmla="*/ 441203 w 780398"/>
                  <a:gd name="connsiteY1" fmla="*/ 109051 h 946722"/>
                  <a:gd name="connsiteX2" fmla="*/ 737166 w 780398"/>
                  <a:gd name="connsiteY2" fmla="*/ 16604 h 946722"/>
                  <a:gd name="connsiteX3" fmla="*/ 723247 w 780398"/>
                  <a:gd name="connsiteY3" fmla="*/ 184851 h 946722"/>
                  <a:gd name="connsiteX4" fmla="*/ 9021 w 780398"/>
                  <a:gd name="connsiteY4" fmla="*/ 946722 h 946722"/>
                  <a:gd name="connsiteX5" fmla="*/ 0 w 780398"/>
                  <a:gd name="connsiteY5" fmla="*/ 725229 h 946722"/>
                  <a:gd name="connsiteX6" fmla="*/ 9021 w 780398"/>
                  <a:gd name="connsiteY6" fmla="*/ 565787 h 946722"/>
                  <a:gd name="connsiteX0" fmla="*/ 81400 w 852777"/>
                  <a:gd name="connsiteY0" fmla="*/ 565787 h 946722"/>
                  <a:gd name="connsiteX1" fmla="*/ 513582 w 852777"/>
                  <a:gd name="connsiteY1" fmla="*/ 109051 h 946722"/>
                  <a:gd name="connsiteX2" fmla="*/ 809545 w 852777"/>
                  <a:gd name="connsiteY2" fmla="*/ 16604 h 946722"/>
                  <a:gd name="connsiteX3" fmla="*/ 795626 w 852777"/>
                  <a:gd name="connsiteY3" fmla="*/ 184851 h 946722"/>
                  <a:gd name="connsiteX4" fmla="*/ 81400 w 852777"/>
                  <a:gd name="connsiteY4" fmla="*/ 946722 h 946722"/>
                  <a:gd name="connsiteX5" fmla="*/ 0 w 852777"/>
                  <a:gd name="connsiteY5" fmla="*/ 804624 h 946722"/>
                  <a:gd name="connsiteX6" fmla="*/ 81400 w 852777"/>
                  <a:gd name="connsiteY6" fmla="*/ 565787 h 946722"/>
                  <a:gd name="connsiteX0" fmla="*/ 91122 w 862499"/>
                  <a:gd name="connsiteY0" fmla="*/ 565787 h 977810"/>
                  <a:gd name="connsiteX1" fmla="*/ 523304 w 862499"/>
                  <a:gd name="connsiteY1" fmla="*/ 109051 h 977810"/>
                  <a:gd name="connsiteX2" fmla="*/ 819267 w 862499"/>
                  <a:gd name="connsiteY2" fmla="*/ 16604 h 977810"/>
                  <a:gd name="connsiteX3" fmla="*/ 805348 w 862499"/>
                  <a:gd name="connsiteY3" fmla="*/ 184851 h 977810"/>
                  <a:gd name="connsiteX4" fmla="*/ 91122 w 862499"/>
                  <a:gd name="connsiteY4" fmla="*/ 946722 h 977810"/>
                  <a:gd name="connsiteX5" fmla="*/ 9722 w 862499"/>
                  <a:gd name="connsiteY5" fmla="*/ 804624 h 977810"/>
                  <a:gd name="connsiteX6" fmla="*/ 91122 w 862499"/>
                  <a:gd name="connsiteY6" fmla="*/ 565787 h 977810"/>
                  <a:gd name="connsiteX0" fmla="*/ 90007 w 861384"/>
                  <a:gd name="connsiteY0" fmla="*/ 565787 h 978200"/>
                  <a:gd name="connsiteX1" fmla="*/ 522189 w 861384"/>
                  <a:gd name="connsiteY1" fmla="*/ 109051 h 978200"/>
                  <a:gd name="connsiteX2" fmla="*/ 818152 w 861384"/>
                  <a:gd name="connsiteY2" fmla="*/ 16604 h 978200"/>
                  <a:gd name="connsiteX3" fmla="*/ 804233 w 861384"/>
                  <a:gd name="connsiteY3" fmla="*/ 184851 h 978200"/>
                  <a:gd name="connsiteX4" fmla="*/ 90007 w 861384"/>
                  <a:gd name="connsiteY4" fmla="*/ 946722 h 978200"/>
                  <a:gd name="connsiteX5" fmla="*/ 8607 w 861384"/>
                  <a:gd name="connsiteY5" fmla="*/ 804624 h 978200"/>
                  <a:gd name="connsiteX6" fmla="*/ 90007 w 861384"/>
                  <a:gd name="connsiteY6" fmla="*/ 565787 h 978200"/>
                  <a:gd name="connsiteX0" fmla="*/ 82250 w 853627"/>
                  <a:gd name="connsiteY0" fmla="*/ 565787 h 946722"/>
                  <a:gd name="connsiteX1" fmla="*/ 514432 w 853627"/>
                  <a:gd name="connsiteY1" fmla="*/ 109051 h 946722"/>
                  <a:gd name="connsiteX2" fmla="*/ 810395 w 853627"/>
                  <a:gd name="connsiteY2" fmla="*/ 16604 h 946722"/>
                  <a:gd name="connsiteX3" fmla="*/ 796476 w 853627"/>
                  <a:gd name="connsiteY3" fmla="*/ 184851 h 946722"/>
                  <a:gd name="connsiteX4" fmla="*/ 82250 w 853627"/>
                  <a:gd name="connsiteY4" fmla="*/ 946722 h 946722"/>
                  <a:gd name="connsiteX5" fmla="*/ 850 w 853627"/>
                  <a:gd name="connsiteY5" fmla="*/ 804624 h 946722"/>
                  <a:gd name="connsiteX6" fmla="*/ 82250 w 853627"/>
                  <a:gd name="connsiteY6" fmla="*/ 565787 h 946722"/>
                  <a:gd name="connsiteX0" fmla="*/ 82250 w 853627"/>
                  <a:gd name="connsiteY0" fmla="*/ 565787 h 946722"/>
                  <a:gd name="connsiteX1" fmla="*/ 514432 w 853627"/>
                  <a:gd name="connsiteY1" fmla="*/ 109051 h 946722"/>
                  <a:gd name="connsiteX2" fmla="*/ 810395 w 853627"/>
                  <a:gd name="connsiteY2" fmla="*/ 16604 h 946722"/>
                  <a:gd name="connsiteX3" fmla="*/ 796476 w 853627"/>
                  <a:gd name="connsiteY3" fmla="*/ 184851 h 946722"/>
                  <a:gd name="connsiteX4" fmla="*/ 82250 w 853627"/>
                  <a:gd name="connsiteY4" fmla="*/ 946722 h 946722"/>
                  <a:gd name="connsiteX5" fmla="*/ 850 w 853627"/>
                  <a:gd name="connsiteY5" fmla="*/ 804624 h 946722"/>
                  <a:gd name="connsiteX6" fmla="*/ 82250 w 853627"/>
                  <a:gd name="connsiteY6" fmla="*/ 565787 h 946722"/>
                  <a:gd name="connsiteX0" fmla="*/ 82250 w 853627"/>
                  <a:gd name="connsiteY0" fmla="*/ 565787 h 946722"/>
                  <a:gd name="connsiteX1" fmla="*/ 514432 w 853627"/>
                  <a:gd name="connsiteY1" fmla="*/ 109051 h 946722"/>
                  <a:gd name="connsiteX2" fmla="*/ 810395 w 853627"/>
                  <a:gd name="connsiteY2" fmla="*/ 16604 h 946722"/>
                  <a:gd name="connsiteX3" fmla="*/ 796476 w 853627"/>
                  <a:gd name="connsiteY3" fmla="*/ 184851 h 946722"/>
                  <a:gd name="connsiteX4" fmla="*/ 82250 w 853627"/>
                  <a:gd name="connsiteY4" fmla="*/ 946722 h 946722"/>
                  <a:gd name="connsiteX5" fmla="*/ 850 w 853627"/>
                  <a:gd name="connsiteY5" fmla="*/ 804624 h 946722"/>
                  <a:gd name="connsiteX6" fmla="*/ 82250 w 853627"/>
                  <a:gd name="connsiteY6" fmla="*/ 565787 h 946722"/>
                  <a:gd name="connsiteX0" fmla="*/ 82250 w 853627"/>
                  <a:gd name="connsiteY0" fmla="*/ 565787 h 946722"/>
                  <a:gd name="connsiteX1" fmla="*/ 514432 w 853627"/>
                  <a:gd name="connsiteY1" fmla="*/ 109051 h 946722"/>
                  <a:gd name="connsiteX2" fmla="*/ 810395 w 853627"/>
                  <a:gd name="connsiteY2" fmla="*/ 16604 h 946722"/>
                  <a:gd name="connsiteX3" fmla="*/ 796476 w 853627"/>
                  <a:gd name="connsiteY3" fmla="*/ 184851 h 946722"/>
                  <a:gd name="connsiteX4" fmla="*/ 82250 w 853627"/>
                  <a:gd name="connsiteY4" fmla="*/ 946722 h 946722"/>
                  <a:gd name="connsiteX5" fmla="*/ 850 w 853627"/>
                  <a:gd name="connsiteY5" fmla="*/ 804624 h 946722"/>
                  <a:gd name="connsiteX6" fmla="*/ 82250 w 853627"/>
                  <a:gd name="connsiteY6" fmla="*/ 565787 h 946722"/>
                  <a:gd name="connsiteX0" fmla="*/ 82250 w 837695"/>
                  <a:gd name="connsiteY0" fmla="*/ 565787 h 946722"/>
                  <a:gd name="connsiteX1" fmla="*/ 514432 w 837695"/>
                  <a:gd name="connsiteY1" fmla="*/ 109051 h 946722"/>
                  <a:gd name="connsiteX2" fmla="*/ 810395 w 837695"/>
                  <a:gd name="connsiteY2" fmla="*/ 16604 h 946722"/>
                  <a:gd name="connsiteX3" fmla="*/ 796476 w 837695"/>
                  <a:gd name="connsiteY3" fmla="*/ 184851 h 946722"/>
                  <a:gd name="connsiteX4" fmla="*/ 82250 w 837695"/>
                  <a:gd name="connsiteY4" fmla="*/ 946722 h 946722"/>
                  <a:gd name="connsiteX5" fmla="*/ 850 w 837695"/>
                  <a:gd name="connsiteY5" fmla="*/ 804624 h 946722"/>
                  <a:gd name="connsiteX6" fmla="*/ 82250 w 837695"/>
                  <a:gd name="connsiteY6" fmla="*/ 565787 h 94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7695" h="946722">
                    <a:moveTo>
                      <a:pt x="82250" y="565787"/>
                    </a:moveTo>
                    <a:lnTo>
                      <a:pt x="514432" y="109051"/>
                    </a:lnTo>
                    <a:cubicBezTo>
                      <a:pt x="623965" y="17956"/>
                      <a:pt x="643205" y="-26547"/>
                      <a:pt x="810395" y="16604"/>
                    </a:cubicBezTo>
                    <a:cubicBezTo>
                      <a:pt x="834624" y="83504"/>
                      <a:pt x="863043" y="39051"/>
                      <a:pt x="796476" y="184851"/>
                    </a:cubicBezTo>
                    <a:cubicBezTo>
                      <a:pt x="618488" y="511614"/>
                      <a:pt x="490905" y="733364"/>
                      <a:pt x="82250" y="946722"/>
                    </a:cubicBezTo>
                    <a:cubicBezTo>
                      <a:pt x="13576" y="895627"/>
                      <a:pt x="3541" y="871708"/>
                      <a:pt x="850" y="804624"/>
                    </a:cubicBezTo>
                    <a:cubicBezTo>
                      <a:pt x="-1841" y="737540"/>
                      <a:pt x="-3347" y="681716"/>
                      <a:pt x="82250" y="565787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100" name="Diagonaler Streifen 40"/>
              <p:cNvSpPr/>
              <p:nvPr/>
            </p:nvSpPr>
            <p:spPr>
              <a:xfrm rot="19010326">
                <a:off x="2851382" y="4998078"/>
                <a:ext cx="154295" cy="172527"/>
              </a:xfrm>
              <a:custGeom>
                <a:avLst/>
                <a:gdLst>
                  <a:gd name="connsiteX0" fmla="*/ 0 w 714226"/>
                  <a:gd name="connsiteY0" fmla="*/ 380936 h 761871"/>
                  <a:gd name="connsiteX1" fmla="*/ 357113 w 714226"/>
                  <a:gd name="connsiteY1" fmla="*/ 0 h 761871"/>
                  <a:gd name="connsiteX2" fmla="*/ 714226 w 714226"/>
                  <a:gd name="connsiteY2" fmla="*/ 0 h 761871"/>
                  <a:gd name="connsiteX3" fmla="*/ 0 w 714226"/>
                  <a:gd name="connsiteY3" fmla="*/ 761871 h 761871"/>
                  <a:gd name="connsiteX4" fmla="*/ 0 w 714226"/>
                  <a:gd name="connsiteY4" fmla="*/ 380936 h 761871"/>
                  <a:gd name="connsiteX0" fmla="*/ 0 w 714226"/>
                  <a:gd name="connsiteY0" fmla="*/ 456736 h 837671"/>
                  <a:gd name="connsiteX1" fmla="*/ 432182 w 714226"/>
                  <a:gd name="connsiteY1" fmla="*/ 0 h 837671"/>
                  <a:gd name="connsiteX2" fmla="*/ 714226 w 714226"/>
                  <a:gd name="connsiteY2" fmla="*/ 75800 h 837671"/>
                  <a:gd name="connsiteX3" fmla="*/ 0 w 714226"/>
                  <a:gd name="connsiteY3" fmla="*/ 837671 h 837671"/>
                  <a:gd name="connsiteX4" fmla="*/ 0 w 714226"/>
                  <a:gd name="connsiteY4" fmla="*/ 456736 h 837671"/>
                  <a:gd name="connsiteX0" fmla="*/ 0 w 714226"/>
                  <a:gd name="connsiteY0" fmla="*/ 456736 h 837671"/>
                  <a:gd name="connsiteX1" fmla="*/ 432182 w 714226"/>
                  <a:gd name="connsiteY1" fmla="*/ 0 h 837671"/>
                  <a:gd name="connsiteX2" fmla="*/ 579816 w 714226"/>
                  <a:gd name="connsiteY2" fmla="*/ 46582 h 837671"/>
                  <a:gd name="connsiteX3" fmla="*/ 714226 w 714226"/>
                  <a:gd name="connsiteY3" fmla="*/ 75800 h 837671"/>
                  <a:gd name="connsiteX4" fmla="*/ 0 w 714226"/>
                  <a:gd name="connsiteY4" fmla="*/ 837671 h 837671"/>
                  <a:gd name="connsiteX5" fmla="*/ 0 w 714226"/>
                  <a:gd name="connsiteY5" fmla="*/ 456736 h 837671"/>
                  <a:gd name="connsiteX0" fmla="*/ 0 w 714226"/>
                  <a:gd name="connsiteY0" fmla="*/ 480146 h 861081"/>
                  <a:gd name="connsiteX1" fmla="*/ 432182 w 714226"/>
                  <a:gd name="connsiteY1" fmla="*/ 23410 h 861081"/>
                  <a:gd name="connsiteX2" fmla="*/ 628387 w 714226"/>
                  <a:gd name="connsiteY2" fmla="*/ 0 h 861081"/>
                  <a:gd name="connsiteX3" fmla="*/ 714226 w 714226"/>
                  <a:gd name="connsiteY3" fmla="*/ 99210 h 861081"/>
                  <a:gd name="connsiteX4" fmla="*/ 0 w 714226"/>
                  <a:gd name="connsiteY4" fmla="*/ 861081 h 861081"/>
                  <a:gd name="connsiteX5" fmla="*/ 0 w 714226"/>
                  <a:gd name="connsiteY5" fmla="*/ 480146 h 861081"/>
                  <a:gd name="connsiteX0" fmla="*/ 0 w 751628"/>
                  <a:gd name="connsiteY0" fmla="*/ 503592 h 884527"/>
                  <a:gd name="connsiteX1" fmla="*/ 432182 w 751628"/>
                  <a:gd name="connsiteY1" fmla="*/ 46856 h 884527"/>
                  <a:gd name="connsiteX2" fmla="*/ 628387 w 751628"/>
                  <a:gd name="connsiteY2" fmla="*/ 23446 h 884527"/>
                  <a:gd name="connsiteX3" fmla="*/ 714226 w 751628"/>
                  <a:gd name="connsiteY3" fmla="*/ 122656 h 884527"/>
                  <a:gd name="connsiteX4" fmla="*/ 0 w 751628"/>
                  <a:gd name="connsiteY4" fmla="*/ 884527 h 884527"/>
                  <a:gd name="connsiteX5" fmla="*/ 0 w 751628"/>
                  <a:gd name="connsiteY5" fmla="*/ 503592 h 884527"/>
                  <a:gd name="connsiteX0" fmla="*/ 0 w 758386"/>
                  <a:gd name="connsiteY0" fmla="*/ 515080 h 896015"/>
                  <a:gd name="connsiteX1" fmla="*/ 432182 w 758386"/>
                  <a:gd name="connsiteY1" fmla="*/ 58344 h 896015"/>
                  <a:gd name="connsiteX2" fmla="*/ 628387 w 758386"/>
                  <a:gd name="connsiteY2" fmla="*/ 34934 h 896015"/>
                  <a:gd name="connsiteX3" fmla="*/ 714226 w 758386"/>
                  <a:gd name="connsiteY3" fmla="*/ 134144 h 896015"/>
                  <a:gd name="connsiteX4" fmla="*/ 0 w 758386"/>
                  <a:gd name="connsiteY4" fmla="*/ 896015 h 896015"/>
                  <a:gd name="connsiteX5" fmla="*/ 0 w 758386"/>
                  <a:gd name="connsiteY5" fmla="*/ 515080 h 896015"/>
                  <a:gd name="connsiteX0" fmla="*/ 0 w 759516"/>
                  <a:gd name="connsiteY0" fmla="*/ 508139 h 889074"/>
                  <a:gd name="connsiteX1" fmla="*/ 432182 w 759516"/>
                  <a:gd name="connsiteY1" fmla="*/ 51403 h 889074"/>
                  <a:gd name="connsiteX2" fmla="*/ 628387 w 759516"/>
                  <a:gd name="connsiteY2" fmla="*/ 27993 h 889074"/>
                  <a:gd name="connsiteX3" fmla="*/ 714226 w 759516"/>
                  <a:gd name="connsiteY3" fmla="*/ 127203 h 889074"/>
                  <a:gd name="connsiteX4" fmla="*/ 0 w 759516"/>
                  <a:gd name="connsiteY4" fmla="*/ 889074 h 889074"/>
                  <a:gd name="connsiteX5" fmla="*/ 0 w 759516"/>
                  <a:gd name="connsiteY5" fmla="*/ 508139 h 889074"/>
                  <a:gd name="connsiteX0" fmla="*/ 0 w 759516"/>
                  <a:gd name="connsiteY0" fmla="*/ 496233 h 877168"/>
                  <a:gd name="connsiteX1" fmla="*/ 432182 w 759516"/>
                  <a:gd name="connsiteY1" fmla="*/ 39497 h 877168"/>
                  <a:gd name="connsiteX2" fmla="*/ 628387 w 759516"/>
                  <a:gd name="connsiteY2" fmla="*/ 16087 h 877168"/>
                  <a:gd name="connsiteX3" fmla="*/ 714226 w 759516"/>
                  <a:gd name="connsiteY3" fmla="*/ 115297 h 877168"/>
                  <a:gd name="connsiteX4" fmla="*/ 0 w 759516"/>
                  <a:gd name="connsiteY4" fmla="*/ 877168 h 877168"/>
                  <a:gd name="connsiteX5" fmla="*/ 0 w 759516"/>
                  <a:gd name="connsiteY5" fmla="*/ 496233 h 877168"/>
                  <a:gd name="connsiteX0" fmla="*/ 0 w 751687"/>
                  <a:gd name="connsiteY0" fmla="*/ 496233 h 877168"/>
                  <a:gd name="connsiteX1" fmla="*/ 432182 w 751687"/>
                  <a:gd name="connsiteY1" fmla="*/ 39497 h 877168"/>
                  <a:gd name="connsiteX2" fmla="*/ 628387 w 751687"/>
                  <a:gd name="connsiteY2" fmla="*/ 16087 h 877168"/>
                  <a:gd name="connsiteX3" fmla="*/ 714226 w 751687"/>
                  <a:gd name="connsiteY3" fmla="*/ 115297 h 877168"/>
                  <a:gd name="connsiteX4" fmla="*/ 0 w 751687"/>
                  <a:gd name="connsiteY4" fmla="*/ 877168 h 877168"/>
                  <a:gd name="connsiteX5" fmla="*/ 0 w 751687"/>
                  <a:gd name="connsiteY5" fmla="*/ 496233 h 877168"/>
                  <a:gd name="connsiteX0" fmla="*/ 0 w 757926"/>
                  <a:gd name="connsiteY0" fmla="*/ 529950 h 910885"/>
                  <a:gd name="connsiteX1" fmla="*/ 432182 w 757926"/>
                  <a:gd name="connsiteY1" fmla="*/ 73214 h 910885"/>
                  <a:gd name="connsiteX2" fmla="*/ 661221 w 757926"/>
                  <a:gd name="connsiteY2" fmla="*/ 0 h 910885"/>
                  <a:gd name="connsiteX3" fmla="*/ 714226 w 757926"/>
                  <a:gd name="connsiteY3" fmla="*/ 149014 h 910885"/>
                  <a:gd name="connsiteX4" fmla="*/ 0 w 757926"/>
                  <a:gd name="connsiteY4" fmla="*/ 910885 h 910885"/>
                  <a:gd name="connsiteX5" fmla="*/ 0 w 757926"/>
                  <a:gd name="connsiteY5" fmla="*/ 529950 h 910885"/>
                  <a:gd name="connsiteX0" fmla="*/ 0 w 757060"/>
                  <a:gd name="connsiteY0" fmla="*/ 546568 h 927503"/>
                  <a:gd name="connsiteX1" fmla="*/ 432182 w 757060"/>
                  <a:gd name="connsiteY1" fmla="*/ 89832 h 927503"/>
                  <a:gd name="connsiteX2" fmla="*/ 657198 w 757060"/>
                  <a:gd name="connsiteY2" fmla="*/ 0 h 927503"/>
                  <a:gd name="connsiteX3" fmla="*/ 714226 w 757060"/>
                  <a:gd name="connsiteY3" fmla="*/ 165632 h 927503"/>
                  <a:gd name="connsiteX4" fmla="*/ 0 w 757060"/>
                  <a:gd name="connsiteY4" fmla="*/ 927503 h 927503"/>
                  <a:gd name="connsiteX5" fmla="*/ 0 w 757060"/>
                  <a:gd name="connsiteY5" fmla="*/ 546568 h 927503"/>
                  <a:gd name="connsiteX0" fmla="*/ 0 w 757060"/>
                  <a:gd name="connsiteY0" fmla="*/ 560851 h 941786"/>
                  <a:gd name="connsiteX1" fmla="*/ 432182 w 757060"/>
                  <a:gd name="connsiteY1" fmla="*/ 104115 h 941786"/>
                  <a:gd name="connsiteX2" fmla="*/ 657198 w 757060"/>
                  <a:gd name="connsiteY2" fmla="*/ 14283 h 941786"/>
                  <a:gd name="connsiteX3" fmla="*/ 714226 w 757060"/>
                  <a:gd name="connsiteY3" fmla="*/ 179915 h 941786"/>
                  <a:gd name="connsiteX4" fmla="*/ 0 w 757060"/>
                  <a:gd name="connsiteY4" fmla="*/ 941786 h 941786"/>
                  <a:gd name="connsiteX5" fmla="*/ 0 w 757060"/>
                  <a:gd name="connsiteY5" fmla="*/ 560851 h 941786"/>
                  <a:gd name="connsiteX0" fmla="*/ 0 w 761489"/>
                  <a:gd name="connsiteY0" fmla="*/ 556876 h 937811"/>
                  <a:gd name="connsiteX1" fmla="*/ 432182 w 761489"/>
                  <a:gd name="connsiteY1" fmla="*/ 100140 h 937811"/>
                  <a:gd name="connsiteX2" fmla="*/ 657198 w 761489"/>
                  <a:gd name="connsiteY2" fmla="*/ 10308 h 937811"/>
                  <a:gd name="connsiteX3" fmla="*/ 714226 w 761489"/>
                  <a:gd name="connsiteY3" fmla="*/ 175940 h 937811"/>
                  <a:gd name="connsiteX4" fmla="*/ 0 w 761489"/>
                  <a:gd name="connsiteY4" fmla="*/ 937811 h 937811"/>
                  <a:gd name="connsiteX5" fmla="*/ 0 w 761489"/>
                  <a:gd name="connsiteY5" fmla="*/ 556876 h 937811"/>
                  <a:gd name="connsiteX0" fmla="*/ 0 w 761489"/>
                  <a:gd name="connsiteY0" fmla="*/ 546568 h 927503"/>
                  <a:gd name="connsiteX1" fmla="*/ 432182 w 761489"/>
                  <a:gd name="connsiteY1" fmla="*/ 89832 h 927503"/>
                  <a:gd name="connsiteX2" fmla="*/ 657198 w 761489"/>
                  <a:gd name="connsiteY2" fmla="*/ 0 h 927503"/>
                  <a:gd name="connsiteX3" fmla="*/ 714226 w 761489"/>
                  <a:gd name="connsiteY3" fmla="*/ 165632 h 927503"/>
                  <a:gd name="connsiteX4" fmla="*/ 0 w 761489"/>
                  <a:gd name="connsiteY4" fmla="*/ 927503 h 927503"/>
                  <a:gd name="connsiteX5" fmla="*/ 0 w 761489"/>
                  <a:gd name="connsiteY5" fmla="*/ 546568 h 927503"/>
                  <a:gd name="connsiteX0" fmla="*/ 0 w 770013"/>
                  <a:gd name="connsiteY0" fmla="*/ 546568 h 927503"/>
                  <a:gd name="connsiteX1" fmla="*/ 432182 w 770013"/>
                  <a:gd name="connsiteY1" fmla="*/ 89832 h 927503"/>
                  <a:gd name="connsiteX2" fmla="*/ 657198 w 770013"/>
                  <a:gd name="connsiteY2" fmla="*/ 0 h 927503"/>
                  <a:gd name="connsiteX3" fmla="*/ 714226 w 770013"/>
                  <a:gd name="connsiteY3" fmla="*/ 165632 h 927503"/>
                  <a:gd name="connsiteX4" fmla="*/ 0 w 770013"/>
                  <a:gd name="connsiteY4" fmla="*/ 927503 h 927503"/>
                  <a:gd name="connsiteX5" fmla="*/ 0 w 770013"/>
                  <a:gd name="connsiteY5" fmla="*/ 546568 h 927503"/>
                  <a:gd name="connsiteX0" fmla="*/ 0 w 748100"/>
                  <a:gd name="connsiteY0" fmla="*/ 546568 h 927503"/>
                  <a:gd name="connsiteX1" fmla="*/ 432182 w 748100"/>
                  <a:gd name="connsiteY1" fmla="*/ 89832 h 927503"/>
                  <a:gd name="connsiteX2" fmla="*/ 657198 w 748100"/>
                  <a:gd name="connsiteY2" fmla="*/ 0 h 927503"/>
                  <a:gd name="connsiteX3" fmla="*/ 714226 w 748100"/>
                  <a:gd name="connsiteY3" fmla="*/ 165632 h 927503"/>
                  <a:gd name="connsiteX4" fmla="*/ 0 w 748100"/>
                  <a:gd name="connsiteY4" fmla="*/ 927503 h 927503"/>
                  <a:gd name="connsiteX5" fmla="*/ 0 w 748100"/>
                  <a:gd name="connsiteY5" fmla="*/ 546568 h 927503"/>
                  <a:gd name="connsiteX0" fmla="*/ 0 w 762034"/>
                  <a:gd name="connsiteY0" fmla="*/ 549183 h 930118"/>
                  <a:gd name="connsiteX1" fmla="*/ 432182 w 762034"/>
                  <a:gd name="connsiteY1" fmla="*/ 92447 h 930118"/>
                  <a:gd name="connsiteX2" fmla="*/ 728145 w 762034"/>
                  <a:gd name="connsiteY2" fmla="*/ 0 h 930118"/>
                  <a:gd name="connsiteX3" fmla="*/ 714226 w 762034"/>
                  <a:gd name="connsiteY3" fmla="*/ 168247 h 930118"/>
                  <a:gd name="connsiteX4" fmla="*/ 0 w 762034"/>
                  <a:gd name="connsiteY4" fmla="*/ 930118 h 930118"/>
                  <a:gd name="connsiteX5" fmla="*/ 0 w 762034"/>
                  <a:gd name="connsiteY5" fmla="*/ 549183 h 930118"/>
                  <a:gd name="connsiteX0" fmla="*/ 0 w 762034"/>
                  <a:gd name="connsiteY0" fmla="*/ 565787 h 946722"/>
                  <a:gd name="connsiteX1" fmla="*/ 432182 w 762034"/>
                  <a:gd name="connsiteY1" fmla="*/ 109051 h 946722"/>
                  <a:gd name="connsiteX2" fmla="*/ 728145 w 762034"/>
                  <a:gd name="connsiteY2" fmla="*/ 16604 h 946722"/>
                  <a:gd name="connsiteX3" fmla="*/ 714226 w 762034"/>
                  <a:gd name="connsiteY3" fmla="*/ 184851 h 946722"/>
                  <a:gd name="connsiteX4" fmla="*/ 0 w 762034"/>
                  <a:gd name="connsiteY4" fmla="*/ 946722 h 946722"/>
                  <a:gd name="connsiteX5" fmla="*/ 0 w 762034"/>
                  <a:gd name="connsiteY5" fmla="*/ 565787 h 946722"/>
                  <a:gd name="connsiteX0" fmla="*/ 0 w 771377"/>
                  <a:gd name="connsiteY0" fmla="*/ 565787 h 946722"/>
                  <a:gd name="connsiteX1" fmla="*/ 432182 w 771377"/>
                  <a:gd name="connsiteY1" fmla="*/ 109051 h 946722"/>
                  <a:gd name="connsiteX2" fmla="*/ 728145 w 771377"/>
                  <a:gd name="connsiteY2" fmla="*/ 16604 h 946722"/>
                  <a:gd name="connsiteX3" fmla="*/ 714226 w 771377"/>
                  <a:gd name="connsiteY3" fmla="*/ 184851 h 946722"/>
                  <a:gd name="connsiteX4" fmla="*/ 0 w 771377"/>
                  <a:gd name="connsiteY4" fmla="*/ 946722 h 946722"/>
                  <a:gd name="connsiteX5" fmla="*/ 0 w 771377"/>
                  <a:gd name="connsiteY5" fmla="*/ 565787 h 946722"/>
                  <a:gd name="connsiteX0" fmla="*/ 9021 w 780398"/>
                  <a:gd name="connsiteY0" fmla="*/ 565787 h 946722"/>
                  <a:gd name="connsiteX1" fmla="*/ 441203 w 780398"/>
                  <a:gd name="connsiteY1" fmla="*/ 109051 h 946722"/>
                  <a:gd name="connsiteX2" fmla="*/ 737166 w 780398"/>
                  <a:gd name="connsiteY2" fmla="*/ 16604 h 946722"/>
                  <a:gd name="connsiteX3" fmla="*/ 723247 w 780398"/>
                  <a:gd name="connsiteY3" fmla="*/ 184851 h 946722"/>
                  <a:gd name="connsiteX4" fmla="*/ 9021 w 780398"/>
                  <a:gd name="connsiteY4" fmla="*/ 946722 h 946722"/>
                  <a:gd name="connsiteX5" fmla="*/ 0 w 780398"/>
                  <a:gd name="connsiteY5" fmla="*/ 725229 h 946722"/>
                  <a:gd name="connsiteX6" fmla="*/ 9021 w 780398"/>
                  <a:gd name="connsiteY6" fmla="*/ 565787 h 946722"/>
                  <a:gd name="connsiteX0" fmla="*/ 81400 w 852777"/>
                  <a:gd name="connsiteY0" fmla="*/ 565787 h 946722"/>
                  <a:gd name="connsiteX1" fmla="*/ 513582 w 852777"/>
                  <a:gd name="connsiteY1" fmla="*/ 109051 h 946722"/>
                  <a:gd name="connsiteX2" fmla="*/ 809545 w 852777"/>
                  <a:gd name="connsiteY2" fmla="*/ 16604 h 946722"/>
                  <a:gd name="connsiteX3" fmla="*/ 795626 w 852777"/>
                  <a:gd name="connsiteY3" fmla="*/ 184851 h 946722"/>
                  <a:gd name="connsiteX4" fmla="*/ 81400 w 852777"/>
                  <a:gd name="connsiteY4" fmla="*/ 946722 h 946722"/>
                  <a:gd name="connsiteX5" fmla="*/ 0 w 852777"/>
                  <a:gd name="connsiteY5" fmla="*/ 804624 h 946722"/>
                  <a:gd name="connsiteX6" fmla="*/ 81400 w 852777"/>
                  <a:gd name="connsiteY6" fmla="*/ 565787 h 946722"/>
                  <a:gd name="connsiteX0" fmla="*/ 91122 w 862499"/>
                  <a:gd name="connsiteY0" fmla="*/ 565787 h 977810"/>
                  <a:gd name="connsiteX1" fmla="*/ 523304 w 862499"/>
                  <a:gd name="connsiteY1" fmla="*/ 109051 h 977810"/>
                  <a:gd name="connsiteX2" fmla="*/ 819267 w 862499"/>
                  <a:gd name="connsiteY2" fmla="*/ 16604 h 977810"/>
                  <a:gd name="connsiteX3" fmla="*/ 805348 w 862499"/>
                  <a:gd name="connsiteY3" fmla="*/ 184851 h 977810"/>
                  <a:gd name="connsiteX4" fmla="*/ 91122 w 862499"/>
                  <a:gd name="connsiteY4" fmla="*/ 946722 h 977810"/>
                  <a:gd name="connsiteX5" fmla="*/ 9722 w 862499"/>
                  <a:gd name="connsiteY5" fmla="*/ 804624 h 977810"/>
                  <a:gd name="connsiteX6" fmla="*/ 91122 w 862499"/>
                  <a:gd name="connsiteY6" fmla="*/ 565787 h 977810"/>
                  <a:gd name="connsiteX0" fmla="*/ 90007 w 861384"/>
                  <a:gd name="connsiteY0" fmla="*/ 565787 h 978200"/>
                  <a:gd name="connsiteX1" fmla="*/ 522189 w 861384"/>
                  <a:gd name="connsiteY1" fmla="*/ 109051 h 978200"/>
                  <a:gd name="connsiteX2" fmla="*/ 818152 w 861384"/>
                  <a:gd name="connsiteY2" fmla="*/ 16604 h 978200"/>
                  <a:gd name="connsiteX3" fmla="*/ 804233 w 861384"/>
                  <a:gd name="connsiteY3" fmla="*/ 184851 h 978200"/>
                  <a:gd name="connsiteX4" fmla="*/ 90007 w 861384"/>
                  <a:gd name="connsiteY4" fmla="*/ 946722 h 978200"/>
                  <a:gd name="connsiteX5" fmla="*/ 8607 w 861384"/>
                  <a:gd name="connsiteY5" fmla="*/ 804624 h 978200"/>
                  <a:gd name="connsiteX6" fmla="*/ 90007 w 861384"/>
                  <a:gd name="connsiteY6" fmla="*/ 565787 h 978200"/>
                  <a:gd name="connsiteX0" fmla="*/ 82250 w 853627"/>
                  <a:gd name="connsiteY0" fmla="*/ 565787 h 946722"/>
                  <a:gd name="connsiteX1" fmla="*/ 514432 w 853627"/>
                  <a:gd name="connsiteY1" fmla="*/ 109051 h 946722"/>
                  <a:gd name="connsiteX2" fmla="*/ 810395 w 853627"/>
                  <a:gd name="connsiteY2" fmla="*/ 16604 h 946722"/>
                  <a:gd name="connsiteX3" fmla="*/ 796476 w 853627"/>
                  <a:gd name="connsiteY3" fmla="*/ 184851 h 946722"/>
                  <a:gd name="connsiteX4" fmla="*/ 82250 w 853627"/>
                  <a:gd name="connsiteY4" fmla="*/ 946722 h 946722"/>
                  <a:gd name="connsiteX5" fmla="*/ 850 w 853627"/>
                  <a:gd name="connsiteY5" fmla="*/ 804624 h 946722"/>
                  <a:gd name="connsiteX6" fmla="*/ 82250 w 853627"/>
                  <a:gd name="connsiteY6" fmla="*/ 565787 h 946722"/>
                  <a:gd name="connsiteX0" fmla="*/ 82250 w 853627"/>
                  <a:gd name="connsiteY0" fmla="*/ 565787 h 946722"/>
                  <a:gd name="connsiteX1" fmla="*/ 514432 w 853627"/>
                  <a:gd name="connsiteY1" fmla="*/ 109051 h 946722"/>
                  <a:gd name="connsiteX2" fmla="*/ 810395 w 853627"/>
                  <a:gd name="connsiteY2" fmla="*/ 16604 h 946722"/>
                  <a:gd name="connsiteX3" fmla="*/ 796476 w 853627"/>
                  <a:gd name="connsiteY3" fmla="*/ 184851 h 946722"/>
                  <a:gd name="connsiteX4" fmla="*/ 82250 w 853627"/>
                  <a:gd name="connsiteY4" fmla="*/ 946722 h 946722"/>
                  <a:gd name="connsiteX5" fmla="*/ 850 w 853627"/>
                  <a:gd name="connsiteY5" fmla="*/ 804624 h 946722"/>
                  <a:gd name="connsiteX6" fmla="*/ 82250 w 853627"/>
                  <a:gd name="connsiteY6" fmla="*/ 565787 h 946722"/>
                  <a:gd name="connsiteX0" fmla="*/ 82250 w 853627"/>
                  <a:gd name="connsiteY0" fmla="*/ 565787 h 946722"/>
                  <a:gd name="connsiteX1" fmla="*/ 514432 w 853627"/>
                  <a:gd name="connsiteY1" fmla="*/ 109051 h 946722"/>
                  <a:gd name="connsiteX2" fmla="*/ 810395 w 853627"/>
                  <a:gd name="connsiteY2" fmla="*/ 16604 h 946722"/>
                  <a:gd name="connsiteX3" fmla="*/ 796476 w 853627"/>
                  <a:gd name="connsiteY3" fmla="*/ 184851 h 946722"/>
                  <a:gd name="connsiteX4" fmla="*/ 82250 w 853627"/>
                  <a:gd name="connsiteY4" fmla="*/ 946722 h 946722"/>
                  <a:gd name="connsiteX5" fmla="*/ 850 w 853627"/>
                  <a:gd name="connsiteY5" fmla="*/ 804624 h 946722"/>
                  <a:gd name="connsiteX6" fmla="*/ 82250 w 853627"/>
                  <a:gd name="connsiteY6" fmla="*/ 565787 h 946722"/>
                  <a:gd name="connsiteX0" fmla="*/ 82250 w 853627"/>
                  <a:gd name="connsiteY0" fmla="*/ 565787 h 946722"/>
                  <a:gd name="connsiteX1" fmla="*/ 514432 w 853627"/>
                  <a:gd name="connsiteY1" fmla="*/ 109051 h 946722"/>
                  <a:gd name="connsiteX2" fmla="*/ 810395 w 853627"/>
                  <a:gd name="connsiteY2" fmla="*/ 16604 h 946722"/>
                  <a:gd name="connsiteX3" fmla="*/ 796476 w 853627"/>
                  <a:gd name="connsiteY3" fmla="*/ 184851 h 946722"/>
                  <a:gd name="connsiteX4" fmla="*/ 82250 w 853627"/>
                  <a:gd name="connsiteY4" fmla="*/ 946722 h 946722"/>
                  <a:gd name="connsiteX5" fmla="*/ 850 w 853627"/>
                  <a:gd name="connsiteY5" fmla="*/ 804624 h 946722"/>
                  <a:gd name="connsiteX6" fmla="*/ 82250 w 853627"/>
                  <a:gd name="connsiteY6" fmla="*/ 565787 h 946722"/>
                  <a:gd name="connsiteX0" fmla="*/ 82250 w 837695"/>
                  <a:gd name="connsiteY0" fmla="*/ 565787 h 946722"/>
                  <a:gd name="connsiteX1" fmla="*/ 514432 w 837695"/>
                  <a:gd name="connsiteY1" fmla="*/ 109051 h 946722"/>
                  <a:gd name="connsiteX2" fmla="*/ 810395 w 837695"/>
                  <a:gd name="connsiteY2" fmla="*/ 16604 h 946722"/>
                  <a:gd name="connsiteX3" fmla="*/ 796476 w 837695"/>
                  <a:gd name="connsiteY3" fmla="*/ 184851 h 946722"/>
                  <a:gd name="connsiteX4" fmla="*/ 82250 w 837695"/>
                  <a:gd name="connsiteY4" fmla="*/ 946722 h 946722"/>
                  <a:gd name="connsiteX5" fmla="*/ 850 w 837695"/>
                  <a:gd name="connsiteY5" fmla="*/ 804624 h 946722"/>
                  <a:gd name="connsiteX6" fmla="*/ 82250 w 837695"/>
                  <a:gd name="connsiteY6" fmla="*/ 565787 h 946722"/>
                  <a:gd name="connsiteX0" fmla="*/ 82250 w 837695"/>
                  <a:gd name="connsiteY0" fmla="*/ 565787 h 946894"/>
                  <a:gd name="connsiteX1" fmla="*/ 514432 w 837695"/>
                  <a:gd name="connsiteY1" fmla="*/ 109051 h 946894"/>
                  <a:gd name="connsiteX2" fmla="*/ 810395 w 837695"/>
                  <a:gd name="connsiteY2" fmla="*/ 16604 h 946894"/>
                  <a:gd name="connsiteX3" fmla="*/ 796476 w 837695"/>
                  <a:gd name="connsiteY3" fmla="*/ 184851 h 946894"/>
                  <a:gd name="connsiteX4" fmla="*/ 305560 w 837695"/>
                  <a:gd name="connsiteY4" fmla="*/ 814285 h 946894"/>
                  <a:gd name="connsiteX5" fmla="*/ 82250 w 837695"/>
                  <a:gd name="connsiteY5" fmla="*/ 946722 h 946894"/>
                  <a:gd name="connsiteX6" fmla="*/ 850 w 837695"/>
                  <a:gd name="connsiteY6" fmla="*/ 804624 h 946894"/>
                  <a:gd name="connsiteX7" fmla="*/ 82250 w 837695"/>
                  <a:gd name="connsiteY7" fmla="*/ 565787 h 946894"/>
                  <a:gd name="connsiteX0" fmla="*/ 82250 w 838309"/>
                  <a:gd name="connsiteY0" fmla="*/ 565787 h 946894"/>
                  <a:gd name="connsiteX1" fmla="*/ 514432 w 838309"/>
                  <a:gd name="connsiteY1" fmla="*/ 109051 h 946894"/>
                  <a:gd name="connsiteX2" fmla="*/ 810395 w 838309"/>
                  <a:gd name="connsiteY2" fmla="*/ 16604 h 946894"/>
                  <a:gd name="connsiteX3" fmla="*/ 797573 w 838309"/>
                  <a:gd name="connsiteY3" fmla="*/ 291553 h 946894"/>
                  <a:gd name="connsiteX4" fmla="*/ 305560 w 838309"/>
                  <a:gd name="connsiteY4" fmla="*/ 814285 h 946894"/>
                  <a:gd name="connsiteX5" fmla="*/ 82250 w 838309"/>
                  <a:gd name="connsiteY5" fmla="*/ 946722 h 946894"/>
                  <a:gd name="connsiteX6" fmla="*/ 850 w 838309"/>
                  <a:gd name="connsiteY6" fmla="*/ 804624 h 946894"/>
                  <a:gd name="connsiteX7" fmla="*/ 82250 w 838309"/>
                  <a:gd name="connsiteY7" fmla="*/ 565787 h 946894"/>
                  <a:gd name="connsiteX0" fmla="*/ 82250 w 819713"/>
                  <a:gd name="connsiteY0" fmla="*/ 565787 h 946894"/>
                  <a:gd name="connsiteX1" fmla="*/ 514432 w 819713"/>
                  <a:gd name="connsiteY1" fmla="*/ 109051 h 946894"/>
                  <a:gd name="connsiteX2" fmla="*/ 810395 w 819713"/>
                  <a:gd name="connsiteY2" fmla="*/ 16604 h 946894"/>
                  <a:gd name="connsiteX3" fmla="*/ 744647 w 819713"/>
                  <a:gd name="connsiteY3" fmla="*/ 248370 h 946894"/>
                  <a:gd name="connsiteX4" fmla="*/ 305560 w 819713"/>
                  <a:gd name="connsiteY4" fmla="*/ 814285 h 946894"/>
                  <a:gd name="connsiteX5" fmla="*/ 82250 w 819713"/>
                  <a:gd name="connsiteY5" fmla="*/ 946722 h 946894"/>
                  <a:gd name="connsiteX6" fmla="*/ 850 w 819713"/>
                  <a:gd name="connsiteY6" fmla="*/ 804624 h 946894"/>
                  <a:gd name="connsiteX7" fmla="*/ 82250 w 819713"/>
                  <a:gd name="connsiteY7" fmla="*/ 565787 h 946894"/>
                  <a:gd name="connsiteX0" fmla="*/ 82250 w 828928"/>
                  <a:gd name="connsiteY0" fmla="*/ 565787 h 946894"/>
                  <a:gd name="connsiteX1" fmla="*/ 514432 w 828928"/>
                  <a:gd name="connsiteY1" fmla="*/ 109051 h 946894"/>
                  <a:gd name="connsiteX2" fmla="*/ 810395 w 828928"/>
                  <a:gd name="connsiteY2" fmla="*/ 16604 h 946894"/>
                  <a:gd name="connsiteX3" fmla="*/ 778357 w 828928"/>
                  <a:gd name="connsiteY3" fmla="*/ 293510 h 946894"/>
                  <a:gd name="connsiteX4" fmla="*/ 305560 w 828928"/>
                  <a:gd name="connsiteY4" fmla="*/ 814285 h 946894"/>
                  <a:gd name="connsiteX5" fmla="*/ 82250 w 828928"/>
                  <a:gd name="connsiteY5" fmla="*/ 946722 h 946894"/>
                  <a:gd name="connsiteX6" fmla="*/ 850 w 828928"/>
                  <a:gd name="connsiteY6" fmla="*/ 804624 h 946894"/>
                  <a:gd name="connsiteX7" fmla="*/ 82250 w 828928"/>
                  <a:gd name="connsiteY7" fmla="*/ 565787 h 946894"/>
                  <a:gd name="connsiteX0" fmla="*/ 84482 w 831160"/>
                  <a:gd name="connsiteY0" fmla="*/ 565787 h 897091"/>
                  <a:gd name="connsiteX1" fmla="*/ 516664 w 831160"/>
                  <a:gd name="connsiteY1" fmla="*/ 109051 h 897091"/>
                  <a:gd name="connsiteX2" fmla="*/ 812627 w 831160"/>
                  <a:gd name="connsiteY2" fmla="*/ 16604 h 897091"/>
                  <a:gd name="connsiteX3" fmla="*/ 780589 w 831160"/>
                  <a:gd name="connsiteY3" fmla="*/ 293510 h 897091"/>
                  <a:gd name="connsiteX4" fmla="*/ 307792 w 831160"/>
                  <a:gd name="connsiteY4" fmla="*/ 814285 h 897091"/>
                  <a:gd name="connsiteX5" fmla="*/ 136307 w 831160"/>
                  <a:gd name="connsiteY5" fmla="*/ 883217 h 897091"/>
                  <a:gd name="connsiteX6" fmla="*/ 3082 w 831160"/>
                  <a:gd name="connsiteY6" fmla="*/ 804624 h 897091"/>
                  <a:gd name="connsiteX7" fmla="*/ 84482 w 831160"/>
                  <a:gd name="connsiteY7" fmla="*/ 565787 h 897091"/>
                  <a:gd name="connsiteX0" fmla="*/ 82543 w 829221"/>
                  <a:gd name="connsiteY0" fmla="*/ 565787 h 964073"/>
                  <a:gd name="connsiteX1" fmla="*/ 514725 w 829221"/>
                  <a:gd name="connsiteY1" fmla="*/ 109051 h 964073"/>
                  <a:gd name="connsiteX2" fmla="*/ 810688 w 829221"/>
                  <a:gd name="connsiteY2" fmla="*/ 16604 h 964073"/>
                  <a:gd name="connsiteX3" fmla="*/ 778650 w 829221"/>
                  <a:gd name="connsiteY3" fmla="*/ 293510 h 964073"/>
                  <a:gd name="connsiteX4" fmla="*/ 305853 w 829221"/>
                  <a:gd name="connsiteY4" fmla="*/ 814285 h 964073"/>
                  <a:gd name="connsiteX5" fmla="*/ 103713 w 829221"/>
                  <a:gd name="connsiteY5" fmla="*/ 964003 h 964073"/>
                  <a:gd name="connsiteX6" fmla="*/ 1143 w 829221"/>
                  <a:gd name="connsiteY6" fmla="*/ 804624 h 964073"/>
                  <a:gd name="connsiteX7" fmla="*/ 82543 w 829221"/>
                  <a:gd name="connsiteY7" fmla="*/ 565787 h 964073"/>
                  <a:gd name="connsiteX0" fmla="*/ 83363 w 830041"/>
                  <a:gd name="connsiteY0" fmla="*/ 565787 h 910076"/>
                  <a:gd name="connsiteX1" fmla="*/ 515545 w 830041"/>
                  <a:gd name="connsiteY1" fmla="*/ 109051 h 910076"/>
                  <a:gd name="connsiteX2" fmla="*/ 811508 w 830041"/>
                  <a:gd name="connsiteY2" fmla="*/ 16604 h 910076"/>
                  <a:gd name="connsiteX3" fmla="*/ 779470 w 830041"/>
                  <a:gd name="connsiteY3" fmla="*/ 293510 h 910076"/>
                  <a:gd name="connsiteX4" fmla="*/ 306673 w 830041"/>
                  <a:gd name="connsiteY4" fmla="*/ 814285 h 910076"/>
                  <a:gd name="connsiteX5" fmla="*/ 117914 w 830041"/>
                  <a:gd name="connsiteY5" fmla="*/ 904387 h 910076"/>
                  <a:gd name="connsiteX6" fmla="*/ 1963 w 830041"/>
                  <a:gd name="connsiteY6" fmla="*/ 804624 h 910076"/>
                  <a:gd name="connsiteX7" fmla="*/ 83363 w 830041"/>
                  <a:gd name="connsiteY7" fmla="*/ 565787 h 910076"/>
                  <a:gd name="connsiteX0" fmla="*/ 81837 w 828515"/>
                  <a:gd name="connsiteY0" fmla="*/ 565787 h 936578"/>
                  <a:gd name="connsiteX1" fmla="*/ 514019 w 828515"/>
                  <a:gd name="connsiteY1" fmla="*/ 109051 h 936578"/>
                  <a:gd name="connsiteX2" fmla="*/ 809982 w 828515"/>
                  <a:gd name="connsiteY2" fmla="*/ 16604 h 936578"/>
                  <a:gd name="connsiteX3" fmla="*/ 777944 w 828515"/>
                  <a:gd name="connsiteY3" fmla="*/ 293510 h 936578"/>
                  <a:gd name="connsiteX4" fmla="*/ 305147 w 828515"/>
                  <a:gd name="connsiteY4" fmla="*/ 814285 h 936578"/>
                  <a:gd name="connsiteX5" fmla="*/ 90480 w 828515"/>
                  <a:gd name="connsiteY5" fmla="*/ 936144 h 936578"/>
                  <a:gd name="connsiteX6" fmla="*/ 437 w 828515"/>
                  <a:gd name="connsiteY6" fmla="*/ 804624 h 936578"/>
                  <a:gd name="connsiteX7" fmla="*/ 81837 w 828515"/>
                  <a:gd name="connsiteY7" fmla="*/ 565787 h 936578"/>
                  <a:gd name="connsiteX0" fmla="*/ 135209 w 881887"/>
                  <a:gd name="connsiteY0" fmla="*/ 565787 h 936578"/>
                  <a:gd name="connsiteX1" fmla="*/ 567391 w 881887"/>
                  <a:gd name="connsiteY1" fmla="*/ 109051 h 936578"/>
                  <a:gd name="connsiteX2" fmla="*/ 863354 w 881887"/>
                  <a:gd name="connsiteY2" fmla="*/ 16604 h 936578"/>
                  <a:gd name="connsiteX3" fmla="*/ 831316 w 881887"/>
                  <a:gd name="connsiteY3" fmla="*/ 293510 h 936578"/>
                  <a:gd name="connsiteX4" fmla="*/ 358519 w 881887"/>
                  <a:gd name="connsiteY4" fmla="*/ 814285 h 936578"/>
                  <a:gd name="connsiteX5" fmla="*/ 143852 w 881887"/>
                  <a:gd name="connsiteY5" fmla="*/ 936144 h 936578"/>
                  <a:gd name="connsiteX6" fmla="*/ 29 w 881887"/>
                  <a:gd name="connsiteY6" fmla="*/ 848921 h 936578"/>
                  <a:gd name="connsiteX7" fmla="*/ 135209 w 881887"/>
                  <a:gd name="connsiteY7" fmla="*/ 565787 h 936578"/>
                  <a:gd name="connsiteX0" fmla="*/ 135180 w 881858"/>
                  <a:gd name="connsiteY0" fmla="*/ 565787 h 966024"/>
                  <a:gd name="connsiteX1" fmla="*/ 567362 w 881858"/>
                  <a:gd name="connsiteY1" fmla="*/ 109051 h 966024"/>
                  <a:gd name="connsiteX2" fmla="*/ 863325 w 881858"/>
                  <a:gd name="connsiteY2" fmla="*/ 16604 h 966024"/>
                  <a:gd name="connsiteX3" fmla="*/ 831287 w 881858"/>
                  <a:gd name="connsiteY3" fmla="*/ 293510 h 966024"/>
                  <a:gd name="connsiteX4" fmla="*/ 358490 w 881858"/>
                  <a:gd name="connsiteY4" fmla="*/ 814285 h 966024"/>
                  <a:gd name="connsiteX5" fmla="*/ 137126 w 881858"/>
                  <a:gd name="connsiteY5" fmla="*/ 965955 h 966024"/>
                  <a:gd name="connsiteX6" fmla="*/ 0 w 881858"/>
                  <a:gd name="connsiteY6" fmla="*/ 848921 h 966024"/>
                  <a:gd name="connsiteX7" fmla="*/ 135180 w 881858"/>
                  <a:gd name="connsiteY7" fmla="*/ 565787 h 966024"/>
                  <a:gd name="connsiteX0" fmla="*/ 137435 w 884113"/>
                  <a:gd name="connsiteY0" fmla="*/ 565787 h 968342"/>
                  <a:gd name="connsiteX1" fmla="*/ 569617 w 884113"/>
                  <a:gd name="connsiteY1" fmla="*/ 109051 h 968342"/>
                  <a:gd name="connsiteX2" fmla="*/ 865580 w 884113"/>
                  <a:gd name="connsiteY2" fmla="*/ 16604 h 968342"/>
                  <a:gd name="connsiteX3" fmla="*/ 833542 w 884113"/>
                  <a:gd name="connsiteY3" fmla="*/ 293510 h 968342"/>
                  <a:gd name="connsiteX4" fmla="*/ 360745 w 884113"/>
                  <a:gd name="connsiteY4" fmla="*/ 814285 h 968342"/>
                  <a:gd name="connsiteX5" fmla="*/ 139381 w 884113"/>
                  <a:gd name="connsiteY5" fmla="*/ 965955 h 968342"/>
                  <a:gd name="connsiteX6" fmla="*/ 59006 w 884113"/>
                  <a:gd name="connsiteY6" fmla="*/ 903110 h 968342"/>
                  <a:gd name="connsiteX7" fmla="*/ 2255 w 884113"/>
                  <a:gd name="connsiteY7" fmla="*/ 848921 h 968342"/>
                  <a:gd name="connsiteX8" fmla="*/ 137435 w 884113"/>
                  <a:gd name="connsiteY8" fmla="*/ 565787 h 968342"/>
                  <a:gd name="connsiteX0" fmla="*/ 136454 w 883132"/>
                  <a:gd name="connsiteY0" fmla="*/ 565787 h 972794"/>
                  <a:gd name="connsiteX1" fmla="*/ 568636 w 883132"/>
                  <a:gd name="connsiteY1" fmla="*/ 109051 h 972794"/>
                  <a:gd name="connsiteX2" fmla="*/ 864599 w 883132"/>
                  <a:gd name="connsiteY2" fmla="*/ 16604 h 972794"/>
                  <a:gd name="connsiteX3" fmla="*/ 832561 w 883132"/>
                  <a:gd name="connsiteY3" fmla="*/ 293510 h 972794"/>
                  <a:gd name="connsiteX4" fmla="*/ 359764 w 883132"/>
                  <a:gd name="connsiteY4" fmla="*/ 814285 h 972794"/>
                  <a:gd name="connsiteX5" fmla="*/ 138400 w 883132"/>
                  <a:gd name="connsiteY5" fmla="*/ 965955 h 972794"/>
                  <a:gd name="connsiteX6" fmla="*/ 72502 w 883132"/>
                  <a:gd name="connsiteY6" fmla="*/ 950193 h 972794"/>
                  <a:gd name="connsiteX7" fmla="*/ 1274 w 883132"/>
                  <a:gd name="connsiteY7" fmla="*/ 848921 h 972794"/>
                  <a:gd name="connsiteX8" fmla="*/ 136454 w 883132"/>
                  <a:gd name="connsiteY8" fmla="*/ 565787 h 972794"/>
                  <a:gd name="connsiteX0" fmla="*/ 138617 w 885295"/>
                  <a:gd name="connsiteY0" fmla="*/ 565787 h 989904"/>
                  <a:gd name="connsiteX1" fmla="*/ 570799 w 885295"/>
                  <a:gd name="connsiteY1" fmla="*/ 109051 h 989904"/>
                  <a:gd name="connsiteX2" fmla="*/ 866762 w 885295"/>
                  <a:gd name="connsiteY2" fmla="*/ 16604 h 989904"/>
                  <a:gd name="connsiteX3" fmla="*/ 834724 w 885295"/>
                  <a:gd name="connsiteY3" fmla="*/ 293510 h 989904"/>
                  <a:gd name="connsiteX4" fmla="*/ 361927 w 885295"/>
                  <a:gd name="connsiteY4" fmla="*/ 814285 h 989904"/>
                  <a:gd name="connsiteX5" fmla="*/ 140563 w 885295"/>
                  <a:gd name="connsiteY5" fmla="*/ 965955 h 989904"/>
                  <a:gd name="connsiteX6" fmla="*/ 48755 w 885295"/>
                  <a:gd name="connsiteY6" fmla="*/ 981951 h 989904"/>
                  <a:gd name="connsiteX7" fmla="*/ 3437 w 885295"/>
                  <a:gd name="connsiteY7" fmla="*/ 848921 h 989904"/>
                  <a:gd name="connsiteX8" fmla="*/ 138617 w 885295"/>
                  <a:gd name="connsiteY8" fmla="*/ 565787 h 98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295" h="989904">
                    <a:moveTo>
                      <a:pt x="138617" y="565787"/>
                    </a:moveTo>
                    <a:lnTo>
                      <a:pt x="570799" y="109051"/>
                    </a:lnTo>
                    <a:cubicBezTo>
                      <a:pt x="680332" y="17956"/>
                      <a:pt x="699572" y="-26547"/>
                      <a:pt x="866762" y="16604"/>
                    </a:cubicBezTo>
                    <a:cubicBezTo>
                      <a:pt x="890991" y="83504"/>
                      <a:pt x="901291" y="147710"/>
                      <a:pt x="834724" y="293510"/>
                    </a:cubicBezTo>
                    <a:cubicBezTo>
                      <a:pt x="750585" y="426457"/>
                      <a:pt x="480965" y="687307"/>
                      <a:pt x="361927" y="814285"/>
                    </a:cubicBezTo>
                    <a:cubicBezTo>
                      <a:pt x="242889" y="941263"/>
                      <a:pt x="190853" y="951151"/>
                      <a:pt x="140563" y="965955"/>
                    </a:cubicBezTo>
                    <a:cubicBezTo>
                      <a:pt x="90273" y="980759"/>
                      <a:pt x="71609" y="1001457"/>
                      <a:pt x="48755" y="981951"/>
                    </a:cubicBezTo>
                    <a:cubicBezTo>
                      <a:pt x="25901" y="962445"/>
                      <a:pt x="-11540" y="918282"/>
                      <a:pt x="3437" y="848921"/>
                    </a:cubicBezTo>
                    <a:cubicBezTo>
                      <a:pt x="18414" y="779560"/>
                      <a:pt x="53020" y="681716"/>
                      <a:pt x="138617" y="565787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</p:grpSp>
      </p:grpSp>
      <p:pic>
        <p:nvPicPr>
          <p:cNvPr id="1026" name="Picture 2" descr="atenschutzeinstellun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4860" y="4220068"/>
            <a:ext cx="1171349" cy="117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7080" y="6234344"/>
            <a:ext cx="2856286" cy="107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3416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xmlns="" id="{54FF384B-8CE5-4D1C-A4BF-C31AADB76B5C}"/>
              </a:ext>
            </a:extLst>
          </p:cNvPr>
          <p:cNvSpPr/>
          <p:nvPr/>
        </p:nvSpPr>
        <p:spPr>
          <a:xfrm>
            <a:off x="651885" y="6267114"/>
            <a:ext cx="4345696" cy="2922036"/>
          </a:xfrm>
          <a:prstGeom prst="rect">
            <a:avLst/>
          </a:prstGeom>
          <a:noFill/>
          <a:ln w="28575">
            <a:solidFill>
              <a:srgbClr val="879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88" tIns="65044" rIns="130088" bIns="6504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DE" sz="2000" b="1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xmlns="" id="{4DA498C2-D337-4377-A6C3-F88F0D6DB306}"/>
              </a:ext>
            </a:extLst>
          </p:cNvPr>
          <p:cNvSpPr/>
          <p:nvPr/>
        </p:nvSpPr>
        <p:spPr>
          <a:xfrm>
            <a:off x="5194133" y="4287441"/>
            <a:ext cx="5419383" cy="4901354"/>
          </a:xfrm>
          <a:prstGeom prst="rect">
            <a:avLst/>
          </a:prstGeom>
          <a:noFill/>
          <a:ln w="28575">
            <a:solidFill>
              <a:srgbClr val="879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88" tIns="65044" rIns="130088" bIns="6504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DE" sz="2000" b="1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endParaRPr lang="de-DE" sz="2000" b="1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A254D"/>
                </a:solidFill>
                <a:cs typeface="Arial" panose="020B0604020202020204" pitchFamily="34" charset="0"/>
              </a:rPr>
              <a:t>+ Hardware extension</a:t>
            </a:r>
          </a:p>
          <a:p>
            <a:endParaRPr lang="de-DE" sz="2000" b="1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endParaRPr lang="de-DE" sz="2000" b="1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endParaRPr lang="de-DE" sz="2000" b="1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endParaRPr lang="de-DE" sz="2000" b="1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endParaRPr lang="de-DE" sz="2000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pPr marL="259732" indent="-259732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pPr marL="259732" indent="-259732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pPr marL="259732" indent="-259732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pPr marL="259732" indent="-259732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A254D"/>
                </a:solidFill>
                <a:latin typeface="+mj-lt"/>
                <a:cs typeface="Arial" panose="020B0604020202020204" pitchFamily="34" charset="0"/>
              </a:rPr>
              <a:t>Lighting, Heating </a:t>
            </a:r>
          </a:p>
          <a:p>
            <a:r>
              <a:rPr lang="en-US" sz="2800" dirty="0">
                <a:solidFill>
                  <a:srgbClr val="0A254D"/>
                </a:solidFill>
                <a:latin typeface="+mj-lt"/>
                <a:cs typeface="Arial" panose="020B0604020202020204" pitchFamily="34" charset="0"/>
              </a:rPr>
              <a:t>Inductive charging, </a:t>
            </a:r>
            <a:r>
              <a:rPr lang="de-DE" sz="2800" dirty="0">
                <a:solidFill>
                  <a:srgbClr val="0A254D"/>
                </a:solidFill>
                <a:latin typeface="+mj-lt"/>
                <a:cs typeface="Arial" panose="020B0604020202020204" pitchFamily="34" charset="0"/>
              </a:rPr>
              <a:t>Monitoring</a:t>
            </a:r>
            <a:endParaRPr lang="en-US" sz="2800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xmlns="" id="{4FEA88D5-70F8-4CDD-AECC-E8DE3BE46F48}"/>
              </a:ext>
            </a:extLst>
          </p:cNvPr>
          <p:cNvSpPr/>
          <p:nvPr/>
        </p:nvSpPr>
        <p:spPr>
          <a:xfrm>
            <a:off x="10810069" y="2574130"/>
            <a:ext cx="5770782" cy="6615021"/>
          </a:xfrm>
          <a:prstGeom prst="rect">
            <a:avLst/>
          </a:prstGeom>
          <a:noFill/>
          <a:ln w="28575">
            <a:solidFill>
              <a:srgbClr val="879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88" tIns="65044" rIns="130088" bIns="6504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DE" sz="2000" b="1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endParaRPr lang="de-DE" sz="1992" b="1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endParaRPr lang="de-DE" sz="1992" b="1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A254D"/>
                </a:solidFill>
                <a:cs typeface="Arial" panose="020B0604020202020204" pitchFamily="34" charset="0"/>
              </a:rPr>
              <a:t>+ Software &amp; sensors </a:t>
            </a:r>
          </a:p>
          <a:p>
            <a:endParaRPr lang="de-DE" sz="1992" b="1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endParaRPr lang="de-DE" sz="1992" b="1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endParaRPr lang="de-DE" sz="1992" b="1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endParaRPr lang="de-DE" sz="1992" b="1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endParaRPr lang="de-DE" sz="1992" b="1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endParaRPr lang="de-DE" sz="1992" b="1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endParaRPr lang="de-DE" sz="1992" b="1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endParaRPr lang="de-DE" sz="1992" b="1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endParaRPr lang="de-DE" sz="1992" b="1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endParaRPr lang="de-DE" sz="1992" b="1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endParaRPr lang="en-US" sz="1707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endParaRPr lang="en-US" sz="1707" dirty="0">
              <a:solidFill>
                <a:srgbClr val="0A254D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A254D"/>
                </a:solidFill>
                <a:cs typeface="Arial" panose="020B0604020202020204" pitchFamily="34" charset="0"/>
              </a:rPr>
              <a:t>Data based services: e.g. Toll control </a:t>
            </a:r>
          </a:p>
          <a:p>
            <a:r>
              <a:rPr lang="en-US" sz="2800" dirty="0">
                <a:solidFill>
                  <a:srgbClr val="0A254D"/>
                </a:solidFill>
                <a:cs typeface="Arial" panose="020B0604020202020204" pitchFamily="34" charset="0"/>
              </a:rPr>
              <a:t>Parking, Billing &amp; Payment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xmlns="" id="{66A722A5-8628-4CCC-AD95-9862D31B7E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1657" y="4079171"/>
            <a:ext cx="5409611" cy="3264399"/>
          </a:xfrm>
          <a:prstGeom prst="rect">
            <a:avLst/>
          </a:prstGeom>
        </p:spPr>
      </p:pic>
      <p:pic>
        <p:nvPicPr>
          <p:cNvPr id="19" name="Grafik 18" descr="Ein Bild, das Himmel, Baum, draußen, Straße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531FF01-F600-4771-88A5-7481CA22C8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2439" y="5598467"/>
            <a:ext cx="5052221" cy="22032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80594" y="6251538"/>
            <a:ext cx="4343214" cy="58197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2500" b="1" dirty="0">
                <a:solidFill>
                  <a:srgbClr val="0A254D"/>
                </a:solidFill>
                <a:latin typeface="Arial"/>
                <a:cs typeface="Arial"/>
              </a:rPr>
              <a:t>Proof </a:t>
            </a:r>
            <a:r>
              <a:rPr lang="de-DE" sz="2500" b="1" dirty="0" err="1">
                <a:solidFill>
                  <a:srgbClr val="0A254D"/>
                </a:solidFill>
                <a:latin typeface="Arial"/>
                <a:cs typeface="Arial"/>
              </a:rPr>
              <a:t>of</a:t>
            </a:r>
            <a:r>
              <a:rPr lang="de-DE" sz="2500" b="1" dirty="0">
                <a:solidFill>
                  <a:srgbClr val="0A254D"/>
                </a:solidFill>
                <a:latin typeface="Arial"/>
                <a:cs typeface="Arial"/>
              </a:rPr>
              <a:t> </a:t>
            </a:r>
            <a:r>
              <a:rPr lang="de-DE" sz="2500" b="1" dirty="0" err="1">
                <a:solidFill>
                  <a:srgbClr val="0A254D"/>
                </a:solidFill>
                <a:latin typeface="Arial"/>
                <a:cs typeface="Arial"/>
              </a:rPr>
              <a:t>Concept</a:t>
            </a:r>
            <a:endParaRPr lang="de-DE" sz="2500" b="1" dirty="0">
              <a:solidFill>
                <a:srgbClr val="0A254D"/>
              </a:solidFill>
              <a:latin typeface="Arial"/>
              <a:cs typeface="Arial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07620" y="4095596"/>
            <a:ext cx="5421863" cy="58197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600"/>
              </a:spcAft>
            </a:pPr>
            <a:endParaRPr lang="de-DE" sz="2800" b="1" dirty="0">
              <a:solidFill>
                <a:srgbClr val="0A254D"/>
              </a:solidFill>
              <a:latin typeface="Arial"/>
              <a:cs typeface="Arial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0824794" y="2655343"/>
            <a:ext cx="5812488" cy="59317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4000" b="1" dirty="0" err="1">
                <a:solidFill>
                  <a:srgbClr val="0A254D"/>
                </a:solidFill>
                <a:cs typeface="Arial"/>
              </a:rPr>
              <a:t>Ecosystem</a:t>
            </a:r>
            <a:r>
              <a:rPr lang="de-DE" sz="4000" b="1" dirty="0">
                <a:solidFill>
                  <a:srgbClr val="0A254D"/>
                </a:solidFill>
                <a:cs typeface="Arial"/>
              </a:rPr>
              <a:t> / S</a:t>
            </a:r>
            <a:r>
              <a:rPr lang="de-DE" sz="4000" b="1" baseline="30000" dirty="0">
                <a:solidFill>
                  <a:srgbClr val="0A254D"/>
                </a:solidFill>
                <a:cs typeface="Arial"/>
              </a:rPr>
              <a:t>3</a:t>
            </a:r>
            <a:r>
              <a:rPr lang="de-DE" sz="4000" b="1" dirty="0">
                <a:solidFill>
                  <a:srgbClr val="0A254D"/>
                </a:solidFill>
                <a:cs typeface="Arial"/>
              </a:rPr>
              <a:t> </a:t>
            </a:r>
            <a:r>
              <a:rPr lang="de-DE" sz="4000" b="1" dirty="0" err="1">
                <a:solidFill>
                  <a:srgbClr val="0A254D"/>
                </a:solidFill>
                <a:cs typeface="Arial"/>
              </a:rPr>
              <a:t>platform</a:t>
            </a:r>
            <a:endParaRPr lang="de-DE" sz="4000" b="1" dirty="0">
              <a:solidFill>
                <a:srgbClr val="0A254D"/>
              </a:solidFill>
              <a:cs typeface="Arial"/>
            </a:endParaRPr>
          </a:p>
        </p:txBody>
      </p:sp>
      <p:sp>
        <p:nvSpPr>
          <p:cNvPr id="20" name="Textplatzhalter 1">
            <a:extLst>
              <a:ext uri="{FF2B5EF4-FFF2-40B4-BE49-F238E27FC236}">
                <a16:creationId xmlns:a16="http://schemas.microsoft.com/office/drawing/2014/main" xmlns="" id="{CF095B70-B191-474E-91BB-3CE70D7A9307}"/>
              </a:ext>
            </a:extLst>
          </p:cNvPr>
          <p:cNvSpPr txBox="1">
            <a:spLocks/>
          </p:cNvSpPr>
          <p:nvPr/>
        </p:nvSpPr>
        <p:spPr>
          <a:xfrm>
            <a:off x="5174598" y="567623"/>
            <a:ext cx="11270942" cy="861973"/>
          </a:xfrm>
          <a:prstGeom prst="rect">
            <a:avLst/>
          </a:prstGeom>
          <a:ln w="12700">
            <a:miter lim="400000"/>
          </a:ln>
        </p:spPr>
        <p:txBody>
          <a:bodyPr vert="horz" lIns="102431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6600" b="1" spc="-152" dirty="0">
                <a:solidFill>
                  <a:srgbClr val="8794A9"/>
                </a:solidFill>
                <a:latin typeface="+mn-lt"/>
              </a:rPr>
              <a:t>WAY &amp; VISION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5640F4D2-9E99-9640-9AED-EDCAF0428E63}"/>
              </a:ext>
            </a:extLst>
          </p:cNvPr>
          <p:cNvSpPr txBox="1"/>
          <p:nvPr/>
        </p:nvSpPr>
        <p:spPr>
          <a:xfrm>
            <a:off x="5012306" y="4362574"/>
            <a:ext cx="5812488" cy="59317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4000" b="1" dirty="0">
                <a:solidFill>
                  <a:srgbClr val="0A254D"/>
                </a:solidFill>
                <a:cs typeface="Arial"/>
              </a:rPr>
              <a:t>Smart Street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AF6A49B4-1FAA-8141-B7D4-CA72E5C22C7A}"/>
              </a:ext>
            </a:extLst>
          </p:cNvPr>
          <p:cNvSpPr txBox="1"/>
          <p:nvPr/>
        </p:nvSpPr>
        <p:spPr>
          <a:xfrm>
            <a:off x="1852026" y="5352336"/>
            <a:ext cx="2232248" cy="8640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de-DE" sz="5400" dirty="0">
                <a:solidFill>
                  <a:srgbClr val="8794A9"/>
                </a:solidFill>
                <a:latin typeface="Arial"/>
                <a:cs typeface="Arial"/>
              </a:rPr>
              <a:t>2018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09C93503-0C65-B24C-AC90-A4E66E981779}"/>
              </a:ext>
            </a:extLst>
          </p:cNvPr>
          <p:cNvSpPr txBox="1"/>
          <p:nvPr/>
        </p:nvSpPr>
        <p:spPr>
          <a:xfrm>
            <a:off x="7088336" y="3415389"/>
            <a:ext cx="2232248" cy="8640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de-DE" sz="5400" dirty="0">
                <a:solidFill>
                  <a:srgbClr val="8794A9"/>
                </a:solidFill>
                <a:latin typeface="Arial"/>
                <a:cs typeface="Arial"/>
              </a:rPr>
              <a:t>2022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2527A7F8-5730-544B-B319-CE92284E24DA}"/>
              </a:ext>
            </a:extLst>
          </p:cNvPr>
          <p:cNvSpPr txBox="1"/>
          <p:nvPr/>
        </p:nvSpPr>
        <p:spPr>
          <a:xfrm>
            <a:off x="12920984" y="1601282"/>
            <a:ext cx="2232248" cy="86409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de-DE" sz="5400" dirty="0">
                <a:solidFill>
                  <a:srgbClr val="8794A9"/>
                </a:solidFill>
                <a:latin typeface="Arial"/>
                <a:cs typeface="Arial"/>
              </a:rPr>
              <a:t>2024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235FE82F-0BC9-A14A-A2DA-13ECB377C6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756" y="6750595"/>
            <a:ext cx="3751606" cy="22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3527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168" y="6047492"/>
            <a:ext cx="2762918" cy="309433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1F874AE6-D5F5-49D7-BFB2-ED7C8875843E}"/>
              </a:ext>
            </a:extLst>
          </p:cNvPr>
          <p:cNvSpPr/>
          <p:nvPr/>
        </p:nvSpPr>
        <p:spPr>
          <a:xfrm>
            <a:off x="451102" y="1092230"/>
            <a:ext cx="5210175" cy="7675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/>
          <a:lstStyle/>
          <a:p>
            <a:endParaRPr lang="de-DE" sz="20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3744"/>
            <a:endParaRPr lang="de-DE" sz="20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33571"/>
            <a:r>
              <a:rPr lang="en-GB" sz="1600" b="1" dirty="0">
                <a:solidFill>
                  <a:srgbClr val="0A254D"/>
                </a:solidFill>
                <a:cs typeface="Arial" panose="020B0604020202020204" pitchFamily="34" charset="0"/>
              </a:rPr>
              <a:t>WINNER 2016</a:t>
            </a:r>
            <a:br>
              <a:rPr lang="en-GB" sz="1600" b="1" dirty="0">
                <a:solidFill>
                  <a:srgbClr val="0A254D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0A254D"/>
                </a:solidFill>
                <a:cs typeface="Arial" panose="020B0604020202020204" pitchFamily="34" charset="0"/>
              </a:rPr>
              <a:t>(category “Energy”)</a:t>
            </a:r>
          </a:p>
          <a:p>
            <a:pPr marL="1533571"/>
            <a:endParaRPr lang="de-DE" sz="1600" b="1" dirty="0">
              <a:solidFill>
                <a:srgbClr val="0A254D"/>
              </a:solidFill>
              <a:cs typeface="Arial" panose="020B0604020202020204" pitchFamily="34" charset="0"/>
            </a:endParaRPr>
          </a:p>
          <a:p>
            <a:pPr marL="1533571"/>
            <a:r>
              <a:rPr lang="de-DE" sz="1600" b="1" dirty="0">
                <a:solidFill>
                  <a:srgbClr val="0A254D"/>
                </a:solidFill>
                <a:cs typeface="Arial" panose="020B0604020202020204" pitchFamily="34" charset="0"/>
              </a:rPr>
              <a:t>WINNER 2016</a:t>
            </a:r>
          </a:p>
          <a:p>
            <a:pPr marL="1533571"/>
            <a:endParaRPr lang="de-DE" sz="1600" dirty="0">
              <a:solidFill>
                <a:srgbClr val="0A254D"/>
              </a:solidFill>
              <a:cs typeface="Arial" panose="020B0604020202020204" pitchFamily="34" charset="0"/>
            </a:endParaRPr>
          </a:p>
          <a:p>
            <a:pPr marL="1533571"/>
            <a:endParaRPr lang="de-DE" sz="1600" b="1" dirty="0">
              <a:solidFill>
                <a:srgbClr val="0A254D"/>
              </a:solidFill>
              <a:cs typeface="Arial" panose="020B0604020202020204" pitchFamily="34" charset="0"/>
            </a:endParaRPr>
          </a:p>
          <a:p>
            <a:pPr marL="1533571"/>
            <a:r>
              <a:rPr lang="de-DE" sz="1600" b="1" dirty="0">
                <a:solidFill>
                  <a:srgbClr val="0A254D"/>
                </a:solidFill>
                <a:cs typeface="Arial" panose="020B0604020202020204" pitchFamily="34" charset="0"/>
              </a:rPr>
              <a:t>WINNER 2017</a:t>
            </a:r>
          </a:p>
          <a:p>
            <a:pPr marL="1533571"/>
            <a:r>
              <a:rPr lang="en-US" sz="1800" dirty="0">
                <a:solidFill>
                  <a:srgbClr val="0A254D"/>
                </a:solidFill>
                <a:cs typeface="Arial" panose="020B0604020202020204" pitchFamily="34" charset="0"/>
              </a:rPr>
              <a:t>(German pre-selection)</a:t>
            </a:r>
          </a:p>
          <a:p>
            <a:pPr marL="1533571"/>
            <a:endParaRPr lang="en-US" sz="1800" dirty="0">
              <a:solidFill>
                <a:srgbClr val="0A254D"/>
              </a:solidFill>
              <a:cs typeface="Arial" panose="020B0604020202020204" pitchFamily="34" charset="0"/>
            </a:endParaRPr>
          </a:p>
          <a:p>
            <a:pPr marL="1533571"/>
            <a:r>
              <a:rPr lang="de-DE" sz="1800" b="1" dirty="0">
                <a:solidFill>
                  <a:srgbClr val="0A254D"/>
                </a:solidFill>
                <a:cs typeface="Arial" panose="020B0604020202020204" pitchFamily="34" charset="0"/>
              </a:rPr>
              <a:t>WINNER 2018</a:t>
            </a:r>
          </a:p>
          <a:p>
            <a:pPr marL="1533571"/>
            <a:r>
              <a:rPr lang="de-DE" sz="1600" dirty="0" err="1">
                <a:solidFill>
                  <a:srgbClr val="0A254D"/>
                </a:solidFill>
                <a:cs typeface="Arial" panose="020B0604020202020204" pitchFamily="34" charset="0"/>
              </a:rPr>
              <a:t>Windnode</a:t>
            </a:r>
            <a:r>
              <a:rPr lang="de-DE" sz="1600" dirty="0">
                <a:solidFill>
                  <a:srgbClr val="0A254D"/>
                </a:solidFill>
                <a:cs typeface="Arial" panose="020B0604020202020204" pitchFamily="34" charset="0"/>
              </a:rPr>
              <a:t> Challenge</a:t>
            </a:r>
          </a:p>
          <a:p>
            <a:pPr marL="1533571"/>
            <a:endParaRPr lang="en-US" sz="1800" dirty="0">
              <a:solidFill>
                <a:srgbClr val="0A254D"/>
              </a:solidFill>
              <a:cs typeface="Arial" panose="020B0604020202020204" pitchFamily="34" charset="0"/>
            </a:endParaRPr>
          </a:p>
          <a:p>
            <a:pPr marL="1533571"/>
            <a:endParaRPr lang="de-DE" sz="1600" b="1" dirty="0">
              <a:solidFill>
                <a:srgbClr val="0A254D"/>
              </a:solidFill>
              <a:cs typeface="Arial" panose="020B0604020202020204" pitchFamily="34" charset="0"/>
            </a:endParaRPr>
          </a:p>
          <a:p>
            <a:pPr marL="1533571"/>
            <a:endParaRPr lang="de-DE" sz="1600" b="1" dirty="0">
              <a:solidFill>
                <a:srgbClr val="0A254D"/>
              </a:solidFill>
              <a:cs typeface="Arial" panose="020B0604020202020204" pitchFamily="34" charset="0"/>
            </a:endParaRPr>
          </a:p>
          <a:p>
            <a:pPr marL="1533571"/>
            <a:endParaRPr lang="de-DE" sz="16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7CF2D645-21D9-45D1-8A37-FD1465CF187D}"/>
              </a:ext>
            </a:extLst>
          </p:cNvPr>
          <p:cNvSpPr/>
          <p:nvPr/>
        </p:nvSpPr>
        <p:spPr>
          <a:xfrm>
            <a:off x="-110895" y="5031932"/>
            <a:ext cx="5210175" cy="495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85" tIns="65042" rIns="130085" bIns="6504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046267"/>
            <a:endParaRPr lang="en-US" sz="2000" b="1" dirty="0">
              <a:solidFill>
                <a:srgbClr val="0A254D"/>
              </a:solidFill>
              <a:cs typeface="Arial" panose="020B0604020202020204" pitchFamily="34" charset="0"/>
            </a:endParaRPr>
          </a:p>
          <a:p>
            <a:pPr marL="2046267"/>
            <a:r>
              <a:rPr lang="de-DE" sz="1800" b="1" dirty="0">
                <a:solidFill>
                  <a:srgbClr val="0A254D"/>
                </a:solidFill>
                <a:cs typeface="Arial" panose="020B0604020202020204" pitchFamily="34" charset="0"/>
              </a:rPr>
              <a:t>WINNER 2018</a:t>
            </a:r>
            <a:br>
              <a:rPr lang="de-DE" sz="1800" b="1" dirty="0">
                <a:solidFill>
                  <a:srgbClr val="0A254D"/>
                </a:solidFill>
                <a:cs typeface="Arial" panose="020B0604020202020204" pitchFamily="34" charset="0"/>
              </a:rPr>
            </a:br>
            <a:endParaRPr lang="de-DE" sz="1800" b="1" dirty="0">
              <a:solidFill>
                <a:srgbClr val="0A254D"/>
              </a:solidFill>
              <a:cs typeface="Arial" panose="020B0604020202020204" pitchFamily="34" charset="0"/>
            </a:endParaRPr>
          </a:p>
          <a:p>
            <a:pPr marL="2046267"/>
            <a:endParaRPr lang="en-US" sz="1800" b="1" dirty="0">
              <a:solidFill>
                <a:srgbClr val="0A254D"/>
              </a:solidFill>
              <a:cs typeface="Arial" panose="020B0604020202020204" pitchFamily="34" charset="0"/>
            </a:endParaRPr>
          </a:p>
          <a:p>
            <a:pPr marL="2046267"/>
            <a:r>
              <a:rPr lang="en-US" sz="1800" b="1" dirty="0">
                <a:solidFill>
                  <a:srgbClr val="0A254D"/>
                </a:solidFill>
                <a:cs typeface="Arial" panose="020B0604020202020204" pitchFamily="34" charset="0"/>
              </a:rPr>
              <a:t>WINNER 2018</a:t>
            </a:r>
          </a:p>
          <a:p>
            <a:pPr marL="2046267"/>
            <a:endParaRPr lang="en-US" sz="1800" b="1" dirty="0">
              <a:solidFill>
                <a:srgbClr val="0A254D"/>
              </a:solidFill>
              <a:cs typeface="Arial" panose="020B0604020202020204" pitchFamily="34" charset="0"/>
            </a:endParaRPr>
          </a:p>
          <a:p>
            <a:pPr marL="2046267"/>
            <a:endParaRPr lang="en-US" sz="1800" b="1" dirty="0">
              <a:solidFill>
                <a:srgbClr val="0A254D"/>
              </a:solidFill>
              <a:cs typeface="Arial" panose="020B0604020202020204" pitchFamily="34" charset="0"/>
            </a:endParaRPr>
          </a:p>
          <a:p>
            <a:pPr marL="2046267"/>
            <a:endParaRPr lang="en-US" sz="1800" b="1" dirty="0">
              <a:solidFill>
                <a:srgbClr val="0A254D"/>
              </a:solidFill>
              <a:cs typeface="Arial" panose="020B0604020202020204" pitchFamily="34" charset="0"/>
            </a:endParaRPr>
          </a:p>
          <a:p>
            <a:pPr marL="2046267"/>
            <a:r>
              <a:rPr lang="en-US" sz="1800" b="1" dirty="0">
                <a:solidFill>
                  <a:srgbClr val="0A254D"/>
                </a:solidFill>
                <a:cs typeface="Arial" panose="020B0604020202020204" pitchFamily="34" charset="0"/>
              </a:rPr>
              <a:t>WINNER 2018</a:t>
            </a:r>
          </a:p>
          <a:p>
            <a:pPr marL="2046267"/>
            <a:endParaRPr lang="en-US" sz="1800" b="1" dirty="0">
              <a:solidFill>
                <a:srgbClr val="0A254D"/>
              </a:solidFill>
              <a:cs typeface="Arial" panose="020B0604020202020204" pitchFamily="34" charset="0"/>
            </a:endParaRPr>
          </a:p>
          <a:p>
            <a:pPr marL="2046267"/>
            <a:endParaRPr lang="en-US" sz="1800" b="1" dirty="0">
              <a:solidFill>
                <a:srgbClr val="0A254D"/>
              </a:solidFill>
              <a:cs typeface="Arial" panose="020B0604020202020204" pitchFamily="34" charset="0"/>
            </a:endParaRPr>
          </a:p>
          <a:p>
            <a:pPr marL="2046267"/>
            <a:r>
              <a:rPr lang="en-US" sz="1800" b="1" dirty="0">
                <a:solidFill>
                  <a:srgbClr val="0A254D"/>
                </a:solidFill>
                <a:cs typeface="Arial" panose="020B0604020202020204" pitchFamily="34" charset="0"/>
              </a:rPr>
              <a:t>WINNER 2018</a:t>
            </a:r>
          </a:p>
          <a:p>
            <a:pPr marL="2046267"/>
            <a:endParaRPr lang="en-US" sz="20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6267"/>
            <a:r>
              <a:rPr lang="en-US" sz="20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E3763C98-AE92-434B-80EB-EE31F3B9A5E8}"/>
              </a:ext>
            </a:extLst>
          </p:cNvPr>
          <p:cNvSpPr/>
          <p:nvPr/>
        </p:nvSpPr>
        <p:spPr>
          <a:xfrm>
            <a:off x="3226803" y="1255421"/>
            <a:ext cx="5210175" cy="495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369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2" descr="Bildergebnis fÃ¼r clean tech open">
            <a:extLst>
              <a:ext uri="{FF2B5EF4-FFF2-40B4-BE49-F238E27FC236}">
                <a16:creationId xmlns:a16="http://schemas.microsoft.com/office/drawing/2014/main" xmlns="" id="{C5B12FDC-13CA-4A78-B8DC-A511115AA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96" y="3440627"/>
            <a:ext cx="1179379" cy="64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Bildergebnis fÃ¼r next economy award">
            <a:extLst>
              <a:ext uri="{FF2B5EF4-FFF2-40B4-BE49-F238E27FC236}">
                <a16:creationId xmlns:a16="http://schemas.microsoft.com/office/drawing/2014/main" xmlns="" id="{DAE6CBE6-DB50-423F-B8C2-9D2699CC0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045" y="2006495"/>
            <a:ext cx="1275800" cy="61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ildergebnis fÃ¼r Werkstatt N logo">
            <a:extLst>
              <a:ext uri="{FF2B5EF4-FFF2-40B4-BE49-F238E27FC236}">
                <a16:creationId xmlns:a16="http://schemas.microsoft.com/office/drawing/2014/main" xmlns="" id="{7B0BB7A2-021F-43CC-883F-D6FF34BCC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07" y="2715772"/>
            <a:ext cx="1274674" cy="4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Pressemitteilungen_04-06">
            <a:extLst>
              <a:ext uri="{FF2B5EF4-FFF2-40B4-BE49-F238E27FC236}">
                <a16:creationId xmlns:a16="http://schemas.microsoft.com/office/drawing/2014/main" xmlns="" id="{21A44F3F-8712-43E6-A29D-D6A9BA8B0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32" y="5433430"/>
            <a:ext cx="665789" cy="33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FFF918D5-FCFC-4DA0-9F66-7DCB029487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16" y="5319964"/>
            <a:ext cx="409716" cy="559834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85" y="7176889"/>
            <a:ext cx="1169407" cy="303315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01" y="5968036"/>
            <a:ext cx="1061973" cy="1061973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72" y="7675057"/>
            <a:ext cx="821508" cy="1186136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297" y="4083924"/>
            <a:ext cx="1358984" cy="1011136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xmlns="" id="{CA227953-202D-4471-AF7A-3FB57A37C1F6}"/>
              </a:ext>
            </a:extLst>
          </p:cNvPr>
          <p:cNvGrpSpPr/>
          <p:nvPr/>
        </p:nvGrpSpPr>
        <p:grpSpPr>
          <a:xfrm>
            <a:off x="4515466" y="4578005"/>
            <a:ext cx="2851400" cy="1668534"/>
            <a:chOff x="4515466" y="4371840"/>
            <a:chExt cx="2851400" cy="1668534"/>
          </a:xfrm>
        </p:grpSpPr>
        <p:grpSp>
          <p:nvGrpSpPr>
            <p:cNvPr id="22" name="Gruppierung 21"/>
            <p:cNvGrpSpPr/>
            <p:nvPr/>
          </p:nvGrpSpPr>
          <p:grpSpPr>
            <a:xfrm>
              <a:off x="4515466" y="4949819"/>
              <a:ext cx="2851400" cy="720656"/>
              <a:chOff x="-5376" y="1366328"/>
              <a:chExt cx="3856005" cy="1178971"/>
            </a:xfrm>
          </p:grpSpPr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xmlns="" id="{53743167-76F8-4474-B4FC-27F2F5209E9F}"/>
                  </a:ext>
                </a:extLst>
              </p:cNvPr>
              <p:cNvSpPr/>
              <p:nvPr/>
            </p:nvSpPr>
            <p:spPr>
              <a:xfrm>
                <a:off x="-5376" y="1366328"/>
                <a:ext cx="3856005" cy="117897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3699"/>
              </a:p>
            </p:txBody>
          </p:sp>
          <p:pic>
            <p:nvPicPr>
              <p:cNvPr id="24" name="Picture 2" descr="InnoAlliance">
                <a:extLst>
                  <a:ext uri="{FF2B5EF4-FFF2-40B4-BE49-F238E27FC236}">
                    <a16:creationId xmlns:a16="http://schemas.microsoft.com/office/drawing/2014/main" xmlns="" id="{9502AFD9-803B-4ADD-8B82-512B8CC3E6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263" y="1514149"/>
                <a:ext cx="3540725" cy="926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feld 14"/>
            <p:cNvSpPr txBox="1"/>
            <p:nvPr/>
          </p:nvSpPr>
          <p:spPr>
            <a:xfrm>
              <a:off x="4905991" y="4371840"/>
              <a:ext cx="2085379" cy="1668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7" b="1" dirty="0">
                  <a:solidFill>
                    <a:srgbClr val="0A254D"/>
                  </a:solidFill>
                  <a:cs typeface="Arial" panose="020B0604020202020204" pitchFamily="34" charset="0"/>
                </a:rPr>
                <a:t>China German </a:t>
              </a:r>
            </a:p>
            <a:p>
              <a:pPr algn="ctr"/>
              <a:r>
                <a:rPr lang="en-US" sz="1707" b="1" dirty="0">
                  <a:solidFill>
                    <a:srgbClr val="0A254D"/>
                  </a:solidFill>
                  <a:cs typeface="Arial" panose="020B0604020202020204" pitchFamily="34" charset="0"/>
                </a:rPr>
                <a:t>Innovation Award</a:t>
              </a:r>
            </a:p>
            <a:p>
              <a:pPr algn="ctr"/>
              <a:endParaRPr lang="en-US" sz="1707" b="1" dirty="0">
                <a:solidFill>
                  <a:srgbClr val="0A254D"/>
                </a:solidFill>
                <a:cs typeface="Arial" panose="020B0604020202020204" pitchFamily="34" charset="0"/>
              </a:endParaRPr>
            </a:p>
            <a:p>
              <a:pPr algn="ctr"/>
              <a:endParaRPr lang="en-US" sz="1707" b="1" dirty="0">
                <a:solidFill>
                  <a:srgbClr val="0A254D"/>
                </a:solidFill>
                <a:cs typeface="Arial" panose="020B0604020202020204" pitchFamily="34" charset="0"/>
              </a:endParaRPr>
            </a:p>
            <a:p>
              <a:pPr algn="ctr"/>
              <a:endParaRPr lang="en-US" sz="1707" b="1" dirty="0">
                <a:solidFill>
                  <a:srgbClr val="0A254D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sz="1707" b="1" dirty="0">
                  <a:solidFill>
                    <a:srgbClr val="0A254D"/>
                  </a:solidFill>
                  <a:cs typeface="Arial" panose="020B0604020202020204" pitchFamily="34" charset="0"/>
                </a:rPr>
                <a:t>WINNER 2019</a:t>
              </a:r>
            </a:p>
          </p:txBody>
        </p:sp>
      </p:grpSp>
      <p:pic>
        <p:nvPicPr>
          <p:cNvPr id="16" name="Bild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968" y="1994571"/>
            <a:ext cx="2615427" cy="2435053"/>
          </a:xfrm>
          <a:prstGeom prst="rect">
            <a:avLst/>
          </a:prstGeom>
        </p:spPr>
      </p:pic>
      <p:pic>
        <p:nvPicPr>
          <p:cNvPr id="27" name="Bild 1">
            <a:extLst>
              <a:ext uri="{FF2B5EF4-FFF2-40B4-BE49-F238E27FC236}">
                <a16:creationId xmlns:a16="http://schemas.microsoft.com/office/drawing/2014/main" xmlns="" id="{829DAFCB-9AC4-984C-9EAC-DBFDC9043A9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8382" y="7733236"/>
            <a:ext cx="832957" cy="832957"/>
          </a:xfrm>
          <a:prstGeom prst="rect">
            <a:avLst/>
          </a:prstGeom>
        </p:spPr>
      </p:pic>
      <p:pic>
        <p:nvPicPr>
          <p:cNvPr id="28" name="Bild 3">
            <a:extLst>
              <a:ext uri="{FF2B5EF4-FFF2-40B4-BE49-F238E27FC236}">
                <a16:creationId xmlns:a16="http://schemas.microsoft.com/office/drawing/2014/main" xmlns="" id="{DF132AD5-107C-344D-A5C2-2757541DF846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440" y="6890575"/>
            <a:ext cx="792088" cy="792088"/>
          </a:xfrm>
          <a:prstGeom prst="rect">
            <a:avLst/>
          </a:prstGeom>
        </p:spPr>
      </p:pic>
      <p:pic>
        <p:nvPicPr>
          <p:cNvPr id="29" name="Bild 6">
            <a:extLst>
              <a:ext uri="{FF2B5EF4-FFF2-40B4-BE49-F238E27FC236}">
                <a16:creationId xmlns:a16="http://schemas.microsoft.com/office/drawing/2014/main" xmlns="" id="{F1AC95E7-C65A-E14D-811B-8EBECDD250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51159" y="7531547"/>
            <a:ext cx="1947749" cy="1236337"/>
          </a:xfrm>
          <a:prstGeom prst="rect">
            <a:avLst/>
          </a:prstGeom>
        </p:spPr>
      </p:pic>
      <p:pic>
        <p:nvPicPr>
          <p:cNvPr id="30" name="Bild 8">
            <a:extLst>
              <a:ext uri="{FF2B5EF4-FFF2-40B4-BE49-F238E27FC236}">
                <a16:creationId xmlns:a16="http://schemas.microsoft.com/office/drawing/2014/main" xmlns="" id="{8B36A88B-A757-7A41-AFEF-4668FCF09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5701" y="7875919"/>
            <a:ext cx="1800200" cy="1186447"/>
          </a:xfrm>
          <a:prstGeom prst="rect">
            <a:avLst/>
          </a:prstGeom>
        </p:spPr>
      </p:pic>
      <p:pic>
        <p:nvPicPr>
          <p:cNvPr id="31" name="Bild 9">
            <a:extLst>
              <a:ext uri="{FF2B5EF4-FFF2-40B4-BE49-F238E27FC236}">
                <a16:creationId xmlns:a16="http://schemas.microsoft.com/office/drawing/2014/main" xmlns="" id="{F6943CF2-5251-024F-A340-F0B3C3496893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8939" y="6837410"/>
            <a:ext cx="1728192" cy="845253"/>
          </a:xfrm>
          <a:prstGeom prst="rect">
            <a:avLst/>
          </a:prstGeom>
        </p:spPr>
      </p:pic>
      <p:pic>
        <p:nvPicPr>
          <p:cNvPr id="32" name="Bild 10">
            <a:extLst>
              <a:ext uri="{FF2B5EF4-FFF2-40B4-BE49-F238E27FC236}">
                <a16:creationId xmlns:a16="http://schemas.microsoft.com/office/drawing/2014/main" xmlns="" id="{59A77517-72FC-3141-8C5B-F859585D25A4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67" y="7682663"/>
            <a:ext cx="1536840" cy="1121952"/>
          </a:xfrm>
          <a:prstGeom prst="rect">
            <a:avLst/>
          </a:prstGeom>
        </p:spPr>
      </p:pic>
      <p:pic>
        <p:nvPicPr>
          <p:cNvPr id="33" name="Bild 11">
            <a:extLst>
              <a:ext uri="{FF2B5EF4-FFF2-40B4-BE49-F238E27FC236}">
                <a16:creationId xmlns:a16="http://schemas.microsoft.com/office/drawing/2014/main" xmlns="" id="{CA7531FE-79A3-644C-A183-F87411602D1D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582" y="6585707"/>
            <a:ext cx="1194175" cy="1194175"/>
          </a:xfrm>
          <a:prstGeom prst="rect">
            <a:avLst/>
          </a:prstGeom>
        </p:spPr>
      </p:pic>
      <p:pic>
        <p:nvPicPr>
          <p:cNvPr id="34" name="Bild 12">
            <a:extLst>
              <a:ext uri="{FF2B5EF4-FFF2-40B4-BE49-F238E27FC236}">
                <a16:creationId xmlns:a16="http://schemas.microsoft.com/office/drawing/2014/main" xmlns="" id="{4D2D0E41-41BC-E845-B04E-E1EC7259DA73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0523" y="6895666"/>
            <a:ext cx="1080120" cy="1144531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xmlns="" id="{C676B199-3D53-5741-85D5-8DB7BE02A1E5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14615168" y="7088241"/>
            <a:ext cx="1893986" cy="606811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xmlns="" id="{BD501888-8017-ED45-B661-FB8EB187116B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2685" y="1880856"/>
            <a:ext cx="4431074" cy="3599187"/>
          </a:xfrm>
          <a:prstGeom prst="rect">
            <a:avLst/>
          </a:prstGeom>
        </p:spPr>
      </p:pic>
      <p:sp>
        <p:nvSpPr>
          <p:cNvPr id="37" name="Rechteck 36">
            <a:extLst>
              <a:ext uri="{FF2B5EF4-FFF2-40B4-BE49-F238E27FC236}">
                <a16:creationId xmlns:a16="http://schemas.microsoft.com/office/drawing/2014/main" xmlns="" id="{9CE4D3DC-EE23-8E4C-A5F3-76C811379AFC}"/>
              </a:ext>
            </a:extLst>
          </p:cNvPr>
          <p:cNvSpPr/>
          <p:nvPr/>
        </p:nvSpPr>
        <p:spPr>
          <a:xfrm>
            <a:off x="8258158" y="5650895"/>
            <a:ext cx="8075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rgbClr val="0A254D"/>
                </a:solidFill>
              </a:rPr>
              <a:t>Erftstadt / Köln, Nov 12th, 2018: Opening of </a:t>
            </a:r>
            <a:r>
              <a:rPr lang="de-DE" sz="2000" dirty="0" err="1">
                <a:solidFill>
                  <a:srgbClr val="0A254D"/>
                </a:solidFill>
              </a:rPr>
              <a:t>the</a:t>
            </a:r>
            <a:r>
              <a:rPr lang="de-DE" sz="2000" dirty="0">
                <a:solidFill>
                  <a:srgbClr val="0A254D"/>
                </a:solidFill>
              </a:rPr>
              <a:t> 1st </a:t>
            </a:r>
            <a:r>
              <a:rPr lang="de-DE" sz="2000" b="1" dirty="0">
                <a:solidFill>
                  <a:srgbClr val="0A254D"/>
                </a:solidFill>
              </a:rPr>
              <a:t>Solar Bike Lane</a:t>
            </a:r>
            <a:r>
              <a:rPr lang="de-DE" sz="2000" dirty="0">
                <a:solidFill>
                  <a:srgbClr val="0A254D"/>
                </a:solidFill>
              </a:rPr>
              <a:t> </a:t>
            </a:r>
          </a:p>
          <a:p>
            <a:pPr algn="ctr"/>
            <a:r>
              <a:rPr lang="en-GB" sz="2000" dirty="0">
                <a:solidFill>
                  <a:srgbClr val="0A254D"/>
                </a:solidFill>
              </a:rPr>
              <a:t>by Federal Minister for the Environment </a:t>
            </a:r>
            <a:r>
              <a:rPr lang="de-DE" sz="2000" dirty="0">
                <a:solidFill>
                  <a:srgbClr val="0A254D"/>
                </a:solidFill>
              </a:rPr>
              <a:t>Svenja Schulze</a:t>
            </a:r>
            <a:endParaRPr lang="de-DE" sz="2000" dirty="0">
              <a:solidFill>
                <a:srgbClr val="0A254D"/>
              </a:solidFill>
              <a:effectLst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xmlns="" id="{3F39AED5-A489-2143-8209-F75E9361C0B9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2032" y="1903951"/>
            <a:ext cx="3455951" cy="3599216"/>
          </a:xfrm>
          <a:prstGeom prst="rect">
            <a:avLst/>
          </a:prstGeom>
        </p:spPr>
      </p:pic>
      <p:sp>
        <p:nvSpPr>
          <p:cNvPr id="39" name="Textplatzhalter 1">
            <a:extLst>
              <a:ext uri="{FF2B5EF4-FFF2-40B4-BE49-F238E27FC236}">
                <a16:creationId xmlns:a16="http://schemas.microsoft.com/office/drawing/2014/main" xmlns="" id="{5F019C48-05D8-F643-9703-3EBB7E9C64C1}"/>
              </a:ext>
            </a:extLst>
          </p:cNvPr>
          <p:cNvSpPr txBox="1">
            <a:spLocks/>
          </p:cNvSpPr>
          <p:nvPr/>
        </p:nvSpPr>
        <p:spPr>
          <a:xfrm>
            <a:off x="5174598" y="567623"/>
            <a:ext cx="11270942" cy="861973"/>
          </a:xfrm>
          <a:prstGeom prst="rect">
            <a:avLst/>
          </a:prstGeom>
          <a:ln w="12700">
            <a:miter lim="400000"/>
          </a:ln>
        </p:spPr>
        <p:txBody>
          <a:bodyPr vert="horz" lIns="102431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6600" b="1" spc="-152" dirty="0">
                <a:solidFill>
                  <a:srgbClr val="8794A9"/>
                </a:solidFill>
                <a:latin typeface="+mn-lt"/>
              </a:rPr>
              <a:t>AWARDS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571AD284-72EB-4F8D-BDF1-A74306858531}"/>
              </a:ext>
            </a:extLst>
          </p:cNvPr>
          <p:cNvGrpSpPr/>
          <p:nvPr/>
        </p:nvGrpSpPr>
        <p:grpSpPr>
          <a:xfrm>
            <a:off x="4595950" y="6856329"/>
            <a:ext cx="2291053" cy="2291053"/>
            <a:chOff x="5013307" y="6475766"/>
            <a:chExt cx="2291053" cy="2291053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xmlns="" id="{8A31B572-C9CB-4B9C-967C-F6CA7321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3307" y="6475766"/>
              <a:ext cx="2291053" cy="2291053"/>
            </a:xfrm>
            <a:prstGeom prst="rect">
              <a:avLst/>
            </a:prstGeom>
          </p:spPr>
        </p:pic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xmlns="" id="{999B60DB-1916-40B0-A506-4328BA229525}"/>
                </a:ext>
              </a:extLst>
            </p:cNvPr>
            <p:cNvSpPr txBox="1"/>
            <p:nvPr/>
          </p:nvSpPr>
          <p:spPr>
            <a:xfrm>
              <a:off x="5021851" y="6626175"/>
              <a:ext cx="2085379" cy="193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7" b="1" dirty="0" err="1">
                  <a:solidFill>
                    <a:srgbClr val="0A254D"/>
                  </a:solidFill>
                  <a:cs typeface="Arial" panose="020B0604020202020204" pitchFamily="34" charset="0"/>
                </a:rPr>
                <a:t>Startupnight</a:t>
              </a:r>
              <a:r>
                <a:rPr lang="en-US" sz="1707" b="1" dirty="0">
                  <a:solidFill>
                    <a:srgbClr val="0A254D"/>
                  </a:solidFill>
                  <a:cs typeface="Arial" panose="020B0604020202020204" pitchFamily="34" charset="0"/>
                </a:rPr>
                <a:t> DUBAI</a:t>
              </a:r>
            </a:p>
            <a:p>
              <a:pPr algn="ctr"/>
              <a:endParaRPr lang="en-US" sz="1707" b="1" dirty="0">
                <a:solidFill>
                  <a:srgbClr val="0A254D"/>
                </a:solidFill>
                <a:cs typeface="Arial" panose="020B0604020202020204" pitchFamily="34" charset="0"/>
              </a:endParaRPr>
            </a:p>
            <a:p>
              <a:pPr algn="ctr"/>
              <a:endParaRPr lang="en-US" sz="1707" b="1" dirty="0">
                <a:solidFill>
                  <a:srgbClr val="0A254D"/>
                </a:solidFill>
                <a:cs typeface="Arial" panose="020B0604020202020204" pitchFamily="34" charset="0"/>
              </a:endParaRPr>
            </a:p>
            <a:p>
              <a:pPr algn="ctr"/>
              <a:endParaRPr lang="en-US" sz="1707" b="1" dirty="0">
                <a:solidFill>
                  <a:srgbClr val="0A254D"/>
                </a:solidFill>
                <a:cs typeface="Arial" panose="020B0604020202020204" pitchFamily="34" charset="0"/>
              </a:endParaRPr>
            </a:p>
            <a:p>
              <a:pPr algn="ctr"/>
              <a:endParaRPr lang="en-US" sz="1707" b="1" dirty="0">
                <a:solidFill>
                  <a:srgbClr val="0A254D"/>
                </a:solidFill>
                <a:cs typeface="Arial" panose="020B0604020202020204" pitchFamily="34" charset="0"/>
              </a:endParaRPr>
            </a:p>
            <a:p>
              <a:pPr algn="ctr"/>
              <a:endParaRPr lang="en-US" sz="1707" b="1" dirty="0">
                <a:solidFill>
                  <a:srgbClr val="0A254D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sz="1707" b="1" dirty="0">
                  <a:solidFill>
                    <a:srgbClr val="0A254D"/>
                  </a:solidFill>
                  <a:cs typeface="Arial" panose="020B0604020202020204" pitchFamily="34" charset="0"/>
                </a:rPr>
                <a:t>Second price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855150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>
            <a:extLst>
              <a:ext uri="{FF2B5EF4-FFF2-40B4-BE49-F238E27FC236}">
                <a16:creationId xmlns:a16="http://schemas.microsoft.com/office/drawing/2014/main" xmlns="" id="{CF095B70-B191-474E-91BB-3CE70D7A9307}"/>
              </a:ext>
            </a:extLst>
          </p:cNvPr>
          <p:cNvSpPr txBox="1">
            <a:spLocks/>
          </p:cNvSpPr>
          <p:nvPr/>
        </p:nvSpPr>
        <p:spPr>
          <a:xfrm>
            <a:off x="5174598" y="567623"/>
            <a:ext cx="11270942" cy="861973"/>
          </a:xfrm>
          <a:prstGeom prst="rect">
            <a:avLst/>
          </a:prstGeom>
          <a:ln w="12700">
            <a:miter lim="400000"/>
          </a:ln>
        </p:spPr>
        <p:txBody>
          <a:bodyPr vert="horz" lIns="102431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6600" b="1" spc="-152" dirty="0">
                <a:solidFill>
                  <a:srgbClr val="8794A9"/>
                </a:solidFill>
                <a:latin typeface="+mn-lt"/>
              </a:rPr>
              <a:t>PARTNERS</a:t>
            </a:r>
            <a:r>
              <a:rPr lang="en-US" sz="6600" spc="-152" dirty="0">
                <a:solidFill>
                  <a:srgbClr val="8794A9"/>
                </a:solidFill>
                <a:latin typeface="+mn-lt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811" y="5730250"/>
            <a:ext cx="3436724" cy="1538491"/>
          </a:xfrm>
          <a:prstGeom prst="rect">
            <a:avLst/>
          </a:prstGeom>
        </p:spPr>
      </p:pic>
      <p:pic>
        <p:nvPicPr>
          <p:cNvPr id="15" name="Grafik 3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9043" y="7258824"/>
            <a:ext cx="3824284" cy="666637"/>
          </a:xfrm>
          <a:prstGeom prst="rect">
            <a:avLst/>
          </a:prstGeom>
        </p:spPr>
      </p:pic>
      <p:pic>
        <p:nvPicPr>
          <p:cNvPr id="16388" name="Picture 4" descr="http://www.solmove.com/wp-content/uploads/2014/09/Emblem-WEB-1.16189762.jpg">
            <a:extLst>
              <a:ext uri="{FF2B5EF4-FFF2-40B4-BE49-F238E27FC236}">
                <a16:creationId xmlns:a16="http://schemas.microsoft.com/office/drawing/2014/main" xmlns="" id="{3232FF16-052B-47DA-B67E-29D02C84C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37271" y="2389080"/>
            <a:ext cx="3320763" cy="61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700" y="2578316"/>
            <a:ext cx="3084233" cy="14484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B8FDE8B6-27AA-4BDB-94E8-F1EA506E19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576" y="2663801"/>
            <a:ext cx="2468645" cy="74948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6F7B0C11-72CF-4F03-83DA-CC83711A06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600" y="3684754"/>
            <a:ext cx="2800512" cy="76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xmlns="" id="{9BCC1610-A78D-4E5E-92A6-F3A3937FB6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866" y="2578316"/>
            <a:ext cx="2824976" cy="762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xmlns="" id="{5FB114F6-F562-4059-9B55-1EA4EFE485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62" y="5754082"/>
            <a:ext cx="3528392" cy="99011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xmlns="" id="{F455AC1C-FE88-401E-AB3E-40B0E2FCEB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395" y="6800037"/>
            <a:ext cx="2201826" cy="103694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xmlns="" id="{BA90C19F-EF6C-4BFE-9DFE-D099EB10EC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70" y="4992082"/>
            <a:ext cx="2114550" cy="762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xmlns="" id="{4496B944-CBD4-485E-87E5-2E66936302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600" y="7084540"/>
            <a:ext cx="2436479" cy="75530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xmlns="" id="{6AFE9393-87FE-4F4A-9B14-439F8765C48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3233289" y="6830160"/>
            <a:ext cx="2955971" cy="835383"/>
          </a:xfrm>
          <a:prstGeom prst="rect">
            <a:avLst/>
          </a:prstGeom>
        </p:spPr>
      </p:pic>
      <p:grpSp>
        <p:nvGrpSpPr>
          <p:cNvPr id="43" name="Gruppieren 42">
            <a:extLst>
              <a:ext uri="{FF2B5EF4-FFF2-40B4-BE49-F238E27FC236}">
                <a16:creationId xmlns:a16="http://schemas.microsoft.com/office/drawing/2014/main" xmlns="" id="{1B1752DB-5AC9-4638-94C2-B4B63239EC5A}"/>
              </a:ext>
            </a:extLst>
          </p:cNvPr>
          <p:cNvGrpSpPr/>
          <p:nvPr/>
        </p:nvGrpSpPr>
        <p:grpSpPr>
          <a:xfrm>
            <a:off x="9347983" y="3642823"/>
            <a:ext cx="2574356" cy="926058"/>
            <a:chOff x="9194500" y="5752529"/>
            <a:chExt cx="2574356" cy="926058"/>
          </a:xfrm>
        </p:grpSpPr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xmlns="" id="{D0E2C1BE-4904-4D12-ACC9-F220BEB707D2}"/>
                </a:ext>
              </a:extLst>
            </p:cNvPr>
            <p:cNvSpPr/>
            <p:nvPr/>
          </p:nvSpPr>
          <p:spPr>
            <a:xfrm>
              <a:off x="9235877" y="5760953"/>
              <a:ext cx="2532979" cy="917634"/>
            </a:xfrm>
            <a:prstGeom prst="rect">
              <a:avLst/>
            </a:prstGeom>
            <a:solidFill>
              <a:srgbClr val="F19B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xmlns="" id="{8C6C0365-F096-4023-B6E5-D762D58F5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94500" y="5752529"/>
              <a:ext cx="2571750" cy="914400"/>
            </a:xfrm>
            <a:prstGeom prst="rect">
              <a:avLst/>
            </a:prstGeom>
          </p:spPr>
        </p:pic>
      </p:grpSp>
      <p:pic>
        <p:nvPicPr>
          <p:cNvPr id="46" name="Grafik 9">
            <a:extLst>
              <a:ext uri="{FF2B5EF4-FFF2-40B4-BE49-F238E27FC236}">
                <a16:creationId xmlns:a16="http://schemas.microsoft.com/office/drawing/2014/main" xmlns="" id="{1208CF14-38C0-4473-9EEF-F62C4B590A32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4269" y="5168293"/>
            <a:ext cx="1780109" cy="1369849"/>
          </a:xfrm>
          <a:prstGeom prst="rect">
            <a:avLst/>
          </a:prstGeom>
        </p:spPr>
      </p:pic>
      <p:pic>
        <p:nvPicPr>
          <p:cNvPr id="47" name="Grafik 10">
            <a:extLst>
              <a:ext uri="{FF2B5EF4-FFF2-40B4-BE49-F238E27FC236}">
                <a16:creationId xmlns:a16="http://schemas.microsoft.com/office/drawing/2014/main" xmlns="" id="{8F67FA7F-0F2B-4953-84C6-0E2B40B2B207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079" y="5191781"/>
            <a:ext cx="792000" cy="362602"/>
          </a:xfrm>
          <a:prstGeom prst="rect">
            <a:avLst/>
          </a:prstGeom>
        </p:spPr>
      </p:pic>
      <p:pic>
        <p:nvPicPr>
          <p:cNvPr id="25" name="Grafik 22">
            <a:extLst>
              <a:ext uri="{FF2B5EF4-FFF2-40B4-BE49-F238E27FC236}">
                <a16:creationId xmlns:a16="http://schemas.microsoft.com/office/drawing/2014/main" xmlns="" id="{428DE987-42CB-4326-87DC-BEEB83083146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9864" y="3268019"/>
            <a:ext cx="2568921" cy="1608256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811" y="5666541"/>
            <a:ext cx="1699154" cy="406098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323" y="4279318"/>
            <a:ext cx="2571986" cy="1003003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965" y="5373082"/>
            <a:ext cx="1316687" cy="982451"/>
          </a:xfrm>
          <a:prstGeom prst="rect">
            <a:avLst/>
          </a:prstGeom>
        </p:spPr>
      </p:pic>
      <p:sp>
        <p:nvSpPr>
          <p:cNvPr id="29" name="Textfeld 4"/>
          <p:cNvSpPr txBox="1"/>
          <p:nvPr/>
        </p:nvSpPr>
        <p:spPr>
          <a:xfrm>
            <a:off x="1926065" y="8512367"/>
            <a:ext cx="14705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2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z="2800" b="0" dirty="0" err="1">
                <a:solidFill>
                  <a:srgbClr val="002060"/>
                </a:solidFill>
                <a:latin typeface="+mn-lt"/>
                <a:cs typeface="Calibri Light" pitchFamily="34" charset="0"/>
              </a:rPr>
              <a:t>Solmove</a:t>
            </a:r>
            <a:r>
              <a:rPr lang="en-US" sz="2800" b="0" dirty="0">
                <a:solidFill>
                  <a:srgbClr val="002060"/>
                </a:solidFill>
                <a:latin typeface="+mn-lt"/>
                <a:cs typeface="Calibri Light" pitchFamily="34" charset="0"/>
              </a:rPr>
              <a:t> is part of several innovation hubs, research </a:t>
            </a:r>
            <a:r>
              <a:rPr lang="en-US" sz="2800" b="0" dirty="0" err="1">
                <a:solidFill>
                  <a:srgbClr val="002060"/>
                </a:solidFill>
                <a:latin typeface="+mn-lt"/>
                <a:cs typeface="Calibri Light" pitchFamily="34" charset="0"/>
              </a:rPr>
              <a:t>cooperations</a:t>
            </a:r>
            <a:r>
              <a:rPr lang="en-US" sz="2800" b="0" dirty="0">
                <a:solidFill>
                  <a:srgbClr val="002060"/>
                </a:solidFill>
                <a:latin typeface="+mn-lt"/>
                <a:cs typeface="Calibri Light" pitchFamily="34" charset="0"/>
              </a:rPr>
              <a:t> and governmental grants 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xmlns="" id="{2CECD973-CEE2-4E14-8B47-9F3E01B89A28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636" y="4927132"/>
            <a:ext cx="1524003" cy="152400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EF11F1AD-E9E1-EC49-B455-A8CE24CAFC07}"/>
              </a:ext>
            </a:extLst>
          </p:cNvPr>
          <p:cNvSpPr txBox="1"/>
          <p:nvPr/>
        </p:nvSpPr>
        <p:spPr>
          <a:xfrm>
            <a:off x="8039819" y="-193231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endParaRPr lang="de-DE" sz="25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xmlns="" id="{6370D200-FABD-6B42-B0C4-2AC9DA3DDF36}"/>
              </a:ext>
            </a:extLst>
          </p:cNvPr>
          <p:cNvSpPr txBox="1"/>
          <p:nvPr/>
        </p:nvSpPr>
        <p:spPr>
          <a:xfrm>
            <a:off x="1045725" y="1613775"/>
            <a:ext cx="2727868" cy="8640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de-DE" sz="4800" b="1" dirty="0">
                <a:solidFill>
                  <a:srgbClr val="8794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endParaRPr lang="de-DE" sz="6000" b="1" dirty="0">
              <a:solidFill>
                <a:srgbClr val="8794A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xmlns="" id="{F7F00378-11B4-B14F-8307-873C96358E7E}"/>
              </a:ext>
            </a:extLst>
          </p:cNvPr>
          <p:cNvSpPr txBox="1"/>
          <p:nvPr/>
        </p:nvSpPr>
        <p:spPr>
          <a:xfrm>
            <a:off x="4927040" y="1585307"/>
            <a:ext cx="3745472" cy="8640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de-DE" sz="4800" b="1" dirty="0">
                <a:solidFill>
                  <a:srgbClr val="8794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de-DE" sz="7200" b="1" dirty="0">
              <a:solidFill>
                <a:srgbClr val="8794A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xmlns="" id="{A5B3CF95-E900-7142-A1CB-7ECB703B83E0}"/>
              </a:ext>
            </a:extLst>
          </p:cNvPr>
          <p:cNvSpPr txBox="1"/>
          <p:nvPr/>
        </p:nvSpPr>
        <p:spPr>
          <a:xfrm>
            <a:off x="9278769" y="1609670"/>
            <a:ext cx="3210167" cy="8640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de-DE" sz="4800" b="1" dirty="0">
                <a:solidFill>
                  <a:srgbClr val="8794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endParaRPr lang="de-DE" sz="7200" b="1" dirty="0">
              <a:solidFill>
                <a:srgbClr val="8794A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xmlns="" id="{A4043EBF-51BD-7B41-868F-5811D9AD9952}"/>
              </a:ext>
            </a:extLst>
          </p:cNvPr>
          <p:cNvSpPr txBox="1"/>
          <p:nvPr/>
        </p:nvSpPr>
        <p:spPr>
          <a:xfrm>
            <a:off x="13433778" y="1583686"/>
            <a:ext cx="2181089" cy="8640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de-DE" sz="4800" b="1" dirty="0" err="1">
                <a:solidFill>
                  <a:srgbClr val="8794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</a:t>
            </a:r>
            <a:endParaRPr lang="de-DE" sz="7200" b="1" dirty="0">
              <a:solidFill>
                <a:srgbClr val="8794A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4925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612B1B7-3662-4B1D-889D-68E1149DA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04" y="97799"/>
            <a:ext cx="6403416" cy="9605124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AED92DEB-ABE0-E048-A893-700BC5E77CB5}"/>
              </a:ext>
            </a:extLst>
          </p:cNvPr>
          <p:cNvSpPr/>
          <p:nvPr/>
        </p:nvSpPr>
        <p:spPr bwMode="auto">
          <a:xfrm>
            <a:off x="1183680" y="6342601"/>
            <a:ext cx="5258501" cy="1435843"/>
          </a:xfrm>
          <a:prstGeom prst="rect">
            <a:avLst/>
          </a:prstGeom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30066" tIns="65034" rIns="130066" bIns="65034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4400" b="1" dirty="0">
                <a:solidFill>
                  <a:srgbClr val="0A254D"/>
                </a:solidFill>
                <a:latin typeface="+mj-lt"/>
                <a:ea typeface="Arial" charset="0"/>
                <a:cs typeface="Arial" charset="0"/>
              </a:rPr>
              <a:t>Donald Müller-</a:t>
            </a:r>
            <a:r>
              <a:rPr lang="de-DE" sz="4400" b="1" dirty="0" err="1">
                <a:solidFill>
                  <a:srgbClr val="0A254D"/>
                </a:solidFill>
                <a:latin typeface="+mj-lt"/>
                <a:ea typeface="Arial" charset="0"/>
                <a:cs typeface="Arial" charset="0"/>
              </a:rPr>
              <a:t>Judex</a:t>
            </a:r>
            <a:r>
              <a:rPr lang="de-DE" sz="4800" b="1" dirty="0">
                <a:solidFill>
                  <a:srgbClr val="0A254D"/>
                </a:solidFill>
                <a:latin typeface="+mj-lt"/>
                <a:ea typeface="Arial" charset="0"/>
                <a:cs typeface="Arial" charset="0"/>
              </a:rPr>
              <a:t/>
            </a:r>
            <a:br>
              <a:rPr lang="de-DE" sz="4800" b="1" dirty="0">
                <a:solidFill>
                  <a:srgbClr val="0A254D"/>
                </a:solidFill>
                <a:latin typeface="+mj-lt"/>
                <a:ea typeface="Arial" charset="0"/>
                <a:cs typeface="Arial" charset="0"/>
              </a:rPr>
            </a:br>
            <a:r>
              <a:rPr lang="de-DE" sz="3600" b="1" dirty="0" err="1">
                <a:solidFill>
                  <a:srgbClr val="0A254D"/>
                </a:solidFill>
                <a:latin typeface="+mj-lt"/>
                <a:ea typeface="Arial" charset="0"/>
                <a:cs typeface="Arial" charset="0"/>
              </a:rPr>
              <a:t>Founder</a:t>
            </a:r>
            <a:r>
              <a:rPr lang="de-DE" sz="3600" b="1" dirty="0">
                <a:solidFill>
                  <a:srgbClr val="0A254D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de-DE" sz="3600" b="1" dirty="0" err="1">
                <a:solidFill>
                  <a:srgbClr val="0A254D"/>
                </a:solidFill>
                <a:latin typeface="+mj-lt"/>
                <a:ea typeface="Arial" charset="0"/>
                <a:cs typeface="Arial" charset="0"/>
              </a:rPr>
              <a:t>and</a:t>
            </a:r>
            <a:r>
              <a:rPr lang="de-DE" sz="3600" b="1" dirty="0">
                <a:solidFill>
                  <a:srgbClr val="0A254D"/>
                </a:solidFill>
                <a:latin typeface="+mj-lt"/>
                <a:ea typeface="Arial" charset="0"/>
                <a:cs typeface="Arial" charset="0"/>
              </a:rPr>
              <a:t> CEO</a:t>
            </a:r>
          </a:p>
          <a:p>
            <a:r>
              <a:rPr lang="de-DE" sz="3600" b="1" dirty="0" err="1">
                <a:solidFill>
                  <a:srgbClr val="8794A9"/>
                </a:solidFill>
                <a:latin typeface="+mj-lt"/>
                <a:ea typeface="Arial" charset="0"/>
                <a:cs typeface="Arial" charset="0"/>
              </a:rPr>
              <a:t>dmj@solmove.com</a:t>
            </a:r>
            <a:endParaRPr lang="de-DE" sz="3600" b="1" dirty="0">
              <a:solidFill>
                <a:srgbClr val="8794A9"/>
              </a:solidFill>
              <a:latin typeface="+mj-lt"/>
              <a:ea typeface="Arial" charset="0"/>
              <a:cs typeface="Arial" charset="0"/>
            </a:endParaRPr>
          </a:p>
          <a:p>
            <a:r>
              <a:rPr lang="en-US" sz="3600" b="1" dirty="0">
                <a:solidFill>
                  <a:srgbClr val="8794A9"/>
                </a:solidFill>
                <a:cs typeface="Arial" panose="020B0604020202020204" pitchFamily="34" charset="0"/>
              </a:rPr>
              <a:t>+49 172 8656565</a:t>
            </a:r>
          </a:p>
          <a:p>
            <a:endParaRPr lang="de-DE" sz="3600" b="1" dirty="0">
              <a:solidFill>
                <a:srgbClr val="8794A9"/>
              </a:solidFill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A4B3BE4C-FB00-9F4B-8911-EA3D459B54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70" y="2646461"/>
            <a:ext cx="5508611" cy="3672408"/>
          </a:xfrm>
          <a:prstGeom prst="rect">
            <a:avLst/>
          </a:prstGeom>
        </p:spPr>
      </p:pic>
      <p:sp>
        <p:nvSpPr>
          <p:cNvPr id="15" name="Textplatzhalter 1">
            <a:extLst>
              <a:ext uri="{FF2B5EF4-FFF2-40B4-BE49-F238E27FC236}">
                <a16:creationId xmlns:a16="http://schemas.microsoft.com/office/drawing/2014/main" xmlns="" id="{265A595B-C87C-3944-A91B-ED3C449C4C51}"/>
              </a:ext>
            </a:extLst>
          </p:cNvPr>
          <p:cNvSpPr txBox="1">
            <a:spLocks/>
          </p:cNvSpPr>
          <p:nvPr/>
        </p:nvSpPr>
        <p:spPr>
          <a:xfrm>
            <a:off x="5174598" y="567623"/>
            <a:ext cx="11270942" cy="861973"/>
          </a:xfrm>
          <a:prstGeom prst="rect">
            <a:avLst/>
          </a:prstGeom>
          <a:ln w="12700">
            <a:miter lim="400000"/>
          </a:ln>
        </p:spPr>
        <p:txBody>
          <a:bodyPr vert="horz" lIns="102431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83A18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6600" b="1" spc="-152" dirty="0">
                <a:solidFill>
                  <a:srgbClr val="8794A9"/>
                </a:solidFill>
                <a:latin typeface="+mn-lt"/>
              </a:rPr>
              <a:t>CONTACT</a:t>
            </a:r>
            <a:r>
              <a:rPr lang="en-US" sz="4553" spc="-152" dirty="0">
                <a:solidFill>
                  <a:srgbClr val="0A254D"/>
                </a:solidFill>
              </a:rPr>
              <a:t> 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1703" y="5526459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7335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KIC">
      <a:dk1>
        <a:sysClr val="windowText" lastClr="000000"/>
      </a:dk1>
      <a:lt1>
        <a:sysClr val="window" lastClr="FFFFFF"/>
      </a:lt1>
      <a:dk2>
        <a:srgbClr val="312783"/>
      </a:dk2>
      <a:lt2>
        <a:srgbClr val="009FE1"/>
      </a:lt2>
      <a:accent1>
        <a:srgbClr val="3AAA35"/>
      </a:accent1>
      <a:accent2>
        <a:srgbClr val="D7E9CF"/>
      </a:accent2>
      <a:accent3>
        <a:srgbClr val="F9B000"/>
      </a:accent3>
      <a:accent4>
        <a:srgbClr val="AFCA0B"/>
      </a:accent4>
      <a:accent5>
        <a:srgbClr val="F1DE3F"/>
      </a:accent5>
      <a:accent6>
        <a:srgbClr val="BCE4FA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spcAft>
            <a:spcPts val="600"/>
          </a:spcAft>
          <a:defRPr sz="2500" dirty="0" smtClean="0">
            <a:solidFill>
              <a:schemeClr val="tx1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Benutzerdefiniert</PresentationFormat>
  <Paragraphs>196</Paragraphs>
  <Slides>11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Zapf Dingbats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Startup</dc:creator>
  <cp:lastModifiedBy>Diez, Julia SPD</cp:lastModifiedBy>
  <cp:revision>672</cp:revision>
  <cp:lastPrinted>2019-05-06T13:29:15Z</cp:lastPrinted>
  <dcterms:created xsi:type="dcterms:W3CDTF">2015-11-24T13:37:33Z</dcterms:created>
  <dcterms:modified xsi:type="dcterms:W3CDTF">2020-10-28T13:14:30Z</dcterms:modified>
</cp:coreProperties>
</file>